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25.jpeg" ContentType="image/jpeg"/>
  <Override PartName="/ppt/media/image106.png" ContentType="image/png"/>
  <Override PartName="/ppt/media/image174.png" ContentType="image/png"/>
  <Override PartName="/ppt/media/image124.png" ContentType="image/png"/>
  <Override PartName="/ppt/media/image122.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102.png" ContentType="image/png"/>
  <Override PartName="/ppt/media/image170.png" ContentType="image/png"/>
  <Override PartName="/ppt/media/image98.png" ContentType="image/png"/>
  <Override PartName="/ppt/media/image97.png" ContentType="image/png"/>
  <Override PartName="/ppt/media/image29.png" ContentType="image/png"/>
  <Override PartName="/ppt/media/image123.jpeg" ContentType="image/jpeg"/>
  <Override PartName="/ppt/media/image96.png" ContentType="image/png"/>
  <Override PartName="/ppt/media/image95.png" ContentType="image/png"/>
  <Override PartName="/ppt/media/image27.png" ContentType="image/png"/>
  <Override PartName="/ppt/media/image93.png" ContentType="image/png"/>
  <Override PartName="/ppt/media/image25.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76.png" ContentType="image/png"/>
  <Override PartName="/ppt/media/image101.jpeg" ContentType="image/jpeg"/>
  <Override PartName="/ppt/media/image75.png" ContentType="image/png"/>
  <Override PartName="/ppt/media/image74.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38.png" ContentType="image/png"/>
  <Override PartName="/ppt/media/image8.png" ContentType="image/png"/>
  <Override PartName="/ppt/media/image30.png" ContentType="image/png"/>
  <Override PartName="/ppt/media/image127.png" ContentType="image/png"/>
  <Override PartName="/ppt/media/image1.png" ContentType="image/png"/>
  <Override PartName="/ppt/media/image153.png" ContentType="image/png"/>
  <Override PartName="/ppt/media/image39.png" ContentType="image/png"/>
  <Override PartName="/ppt/media/image50.png" ContentType="image/png"/>
  <Override PartName="/ppt/media/image51.png" ContentType="image/png"/>
  <Override PartName="/ppt/media/image148.png" ContentType="image/png"/>
  <Override PartName="/ppt/media/image52.png" ContentType="image/png"/>
  <Override PartName="/ppt/media/image149.png" ContentType="image/png"/>
  <Override PartName="/ppt/media/image53.png" ContentType="image/png"/>
  <Override PartName="/ppt/media/image128.png" ContentType="image/png"/>
  <Override PartName="/ppt/media/image129.png" ContentType="image/png"/>
  <Override PartName="/ppt/media/image133.png" ContentType="image/png"/>
  <Override PartName="/ppt/media/image160.png" ContentType="image/png"/>
  <Override PartName="/ppt/media/image162.png" ContentType="image/png"/>
  <Override PartName="/ppt/media/image151.png" ContentType="image/png"/>
  <Override PartName="/ppt/media/image40.png" ContentType="image/png"/>
  <Override PartName="/ppt/media/image137.png" ContentType="image/png"/>
  <Override PartName="/ppt/media/image163.png" ContentType="image/png"/>
  <Override PartName="/ppt/media/image152.png" ContentType="image/png"/>
  <Override PartName="/ppt/media/image41.png" ContentType="image/png"/>
  <Override PartName="/ppt/media/image138.png" ContentType="image/png"/>
  <Override PartName="/ppt/media/image164.png" ContentType="image/png"/>
  <Override PartName="/ppt/media/image42.png" ContentType="image/png"/>
  <Override PartName="/ppt/media/image139.png" ContentType="image/png"/>
  <Override PartName="/ppt/media/image165.png" ContentType="image/png"/>
  <Override PartName="/ppt/media/image43.png" ContentType="image/png"/>
  <Override PartName="/ppt/media/image166.png" ContentType="image/png"/>
  <Override PartName="/ppt/media/image44.png" ContentType="image/png"/>
  <Override PartName="/ppt/media/image130.png" ContentType="image/png"/>
  <Override PartName="/ppt/media/image167.png" ContentType="image/png"/>
  <Override PartName="/ppt/media/image45.png" ContentType="image/png"/>
  <Override PartName="/ppt/media/image131.png" ContentType="image/png"/>
  <Override PartName="/ppt/media/image168.png" ContentType="image/png"/>
  <Override PartName="/ppt/media/image46.png" ContentType="image/png"/>
  <Override PartName="/ppt/media/image132.png" ContentType="image/png"/>
  <Override PartName="/ppt/media/image147.png" ContentType="image/png"/>
  <Override PartName="/ppt/media/image32.jpeg" ContentType="image/jpeg"/>
  <Override PartName="/ppt/media/image169.png" ContentType="image/png"/>
  <Override PartName="/ppt/media/image134.png" ContentType="image/png"/>
  <Override PartName="/ppt/media/image161.png" ContentType="image/png"/>
  <Override PartName="/ppt/media/image150.png" ContentType="image/png"/>
  <Override PartName="/ppt/media/image146.png" ContentType="image/png"/>
  <Override PartName="/ppt/media/image145.png" ContentType="image/png"/>
  <Override PartName="/ppt/media/image144.png" ContentType="image/png"/>
  <Override PartName="/ppt/media/image143.png" ContentType="image/png"/>
  <Override PartName="/ppt/media/image56.png" ContentType="image/png"/>
  <Override PartName="/ppt/media/image142.png" ContentType="image/png"/>
  <Override PartName="/ppt/media/image55.png" ContentType="image/png"/>
  <Override PartName="/ppt/media/image141.png" ContentType="image/png"/>
  <Override PartName="/ppt/media/image54.png" ContentType="image/png"/>
  <Override PartName="/ppt/media/image140.png" ContentType="image/png"/>
  <Override PartName="/ppt/media/image100.png" ContentType="image/png"/>
  <Override PartName="/ppt/media/image49.png" ContentType="image/png"/>
  <Override PartName="/ppt/media/image176.jpeg" ContentType="image/jpeg"/>
  <Override PartName="/ppt/media/image136.png" ContentType="image/png"/>
  <Override PartName="/ppt/media/image135.png" ContentType="image/png"/>
  <Override PartName="/ppt/media/image177.png" ContentType="image/png"/>
  <Override PartName="/ppt/media/image109.png" ContentType="image/png"/>
  <Override PartName="/ppt/media/image80.png" ContentType="image/png"/>
  <Override PartName="/ppt/media/image12.png" ContentType="image/png"/>
  <Override PartName="/ppt/media/image37.png" ContentType="image/png"/>
  <Override PartName="/ppt/media/image62.png" ContentType="image/png"/>
  <Override PartName="/ppt/media/image159.png" ContentType="image/png"/>
  <Override PartName="/ppt/media/image7.png" ContentType="image/png"/>
  <Override PartName="/ppt/media/image48.png" ContentType="image/png"/>
  <Override PartName="/ppt/media/image11.png" ContentType="image/png"/>
  <Override PartName="/ppt/media/image108.png" ContentType="image/png"/>
  <Override PartName="/ppt/media/image61.png" ContentType="image/png"/>
  <Override PartName="/ppt/media/image158.png" ContentType="image/png"/>
  <Override PartName="/ppt/media/image6.png" ContentType="image/png"/>
  <Override PartName="/ppt/media/image18.png" ContentType="image/png"/>
  <Override PartName="/ppt/media/image86.png" ContentType="image/png"/>
  <Override PartName="/ppt/media/image31.png" ContentType="image/png"/>
  <Override PartName="/ppt/media/image9.png" ContentType="image/png"/>
  <Override PartName="/ppt/media/image47.png" ContentType="image/png"/>
  <Override PartName="/ppt/media/image10.png" ContentType="image/png"/>
  <Override PartName="/ppt/media/image175.png" ContentType="image/png"/>
  <Override PartName="/ppt/media/image107.png" ContentType="image/png"/>
  <Override PartName="/ppt/media/image35.png" ContentType="image/png"/>
  <Override PartName="/ppt/media/image85.png" ContentType="image/png"/>
  <Override PartName="/ppt/media/image17.png" ContentType="image/png"/>
  <Override PartName="/ppt/media/image34.png" ContentType="image/png"/>
  <Override PartName="/ppt/media/image156.png" ContentType="image/png"/>
  <Override PartName="/ppt/media/image4.png" ContentType="image/png"/>
  <Override PartName="/ppt/media/image84.png" ContentType="image/png"/>
  <Override PartName="/ppt/media/image16.png" ContentType="image/png"/>
  <Override PartName="/ppt/media/image13.png" ContentType="image/png"/>
  <Override PartName="/ppt/media/image81.png" ContentType="image/png"/>
  <Override PartName="/ppt/media/image33.jpeg" ContentType="image/jpeg"/>
  <Override PartName="/ppt/media/image5.png" ContentType="image/png"/>
  <Override PartName="/ppt/media/image157.png" ContentType="image/png"/>
  <Override PartName="/ppt/media/image60.png" ContentType="image/png"/>
  <Override PartName="/ppt/media/image3.png" ContentType="image/png"/>
  <Override PartName="/ppt/media/image155.png" ContentType="image/png"/>
  <Override PartName="/ppt/media/image94.png" ContentType="image/png"/>
  <Override PartName="/ppt/media/image26.png" ContentType="image/png"/>
  <Override PartName="/ppt/media/image154.png" ContentType="image/png"/>
  <Override PartName="/ppt/media/image2.png" ContentType="image/png"/>
  <Override PartName="/ppt/media/image82.png" ContentType="image/png"/>
  <Override PartName="/ppt/media/image14.png" ContentType="image/png"/>
  <Override PartName="/ppt/media/image99.jpeg" ContentType="image/jpeg"/>
  <Override PartName="/ppt/media/image92.png" ContentType="image/png"/>
  <Override PartName="/ppt/media/image24.png" ContentType="image/png"/>
  <Override PartName="/ppt/media/image15.png" ContentType="image/png"/>
  <Override PartName="/ppt/media/image83.png" ContentType="image/png"/>
  <Override PartName="/ppt/media/image73.jpeg" ContentType="image/jpeg"/>
  <Override PartName="/ppt/media/image57.png" ContentType="image/png"/>
  <Override PartName="/ppt/media/image20.png" ContentType="image/png"/>
  <Override PartName="/ppt/media/image117.png" ContentType="image/png"/>
  <Override PartName="/ppt/media/image28.jpeg" ContentType="image/jpeg"/>
  <Override PartName="/ppt/media/image121.png" ContentType="image/png"/>
  <Override PartName="/ppt/media/image58.png" ContentType="image/png"/>
  <Override PartName="/ppt/media/image21.png" ContentType="image/png"/>
  <Override PartName="/ppt/media/image118.png" ContentType="image/png"/>
  <Override PartName="/ppt/media/image59.png" ContentType="image/png"/>
  <Override PartName="/ppt/media/image110.png" ContentType="image/png"/>
  <Override PartName="/ppt/media/image90.png" ContentType="image/png"/>
  <Override PartName="/ppt/media/image22.png" ContentType="image/png"/>
  <Override PartName="/ppt/media/image36.jpeg" ContentType="image/jpeg"/>
  <Override PartName="/ppt/media/image119.png" ContentType="image/png"/>
  <Override PartName="/ppt/media/image91.png" ContentType="image/png"/>
  <Override PartName="/ppt/media/image23.png" ContentType="image/png"/>
  <Override PartName="/ppt/media/image63.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8.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x="9144000" cy="6858000"/>
  <p:notesSz cx="6858000" cy="99472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28" name="PlaceHolder 2"/>
          <p:cNvSpPr>
            <a:spLocks noGrp="1"/>
          </p:cNvSpPr>
          <p:nvPr>
            <p:ph type="body"/>
          </p:nvPr>
        </p:nvSpPr>
        <p:spPr>
          <a:xfrm>
            <a:off x="756000" y="5078520"/>
            <a:ext cx="6047640" cy="4811040"/>
          </a:xfrm>
          <a:prstGeom prst="rect">
            <a:avLst/>
          </a:prstGeom>
        </p:spPr>
        <p:txBody>
          <a:bodyPr lIns="0" rIns="0" tIns="0" bIns="0">
            <a:noAutofit/>
          </a:bodyPr>
          <a:p>
            <a:r>
              <a:rPr b="0" lang="en-GB" sz="2000" spc="-1" strike="noStrike">
                <a:latin typeface="Arial"/>
              </a:rPr>
              <a:t>Click to edit the notes' format</a:t>
            </a:r>
            <a:endParaRPr b="0" lang="en-GB" sz="2000" spc="-1" strike="noStrike">
              <a:latin typeface="Arial"/>
            </a:endParaRPr>
          </a:p>
        </p:txBody>
      </p:sp>
      <p:sp>
        <p:nvSpPr>
          <p:cNvPr id="129" name="PlaceHolder 3"/>
          <p:cNvSpPr>
            <a:spLocks noGrp="1"/>
          </p:cNvSpPr>
          <p:nvPr>
            <p:ph type="hdr"/>
          </p:nvPr>
        </p:nvSpPr>
        <p:spPr>
          <a:xfrm>
            <a:off x="0" y="0"/>
            <a:ext cx="3280680" cy="534240"/>
          </a:xfrm>
          <a:prstGeom prst="rect">
            <a:avLst/>
          </a:prstGeom>
        </p:spPr>
        <p:txBody>
          <a:bodyPr lIns="0" rIns="0" tIns="0" bIns="0">
            <a:noAutofit/>
          </a:bodyPr>
          <a:p>
            <a:r>
              <a:rPr b="0" lang="en-GB" sz="1400" spc="-1" strike="noStrike">
                <a:latin typeface="Times New Roman"/>
              </a:rPr>
              <a:t>&lt;header&gt;</a:t>
            </a:r>
            <a:endParaRPr b="0" lang="en-GB" sz="1400" spc="-1" strike="noStrike">
              <a:latin typeface="Times New Roman"/>
            </a:endParaRPr>
          </a:p>
        </p:txBody>
      </p:sp>
      <p:sp>
        <p:nvSpPr>
          <p:cNvPr id="130" name="PlaceHolder 4"/>
          <p:cNvSpPr>
            <a:spLocks noGrp="1"/>
          </p:cNvSpPr>
          <p:nvPr>
            <p:ph type="dt"/>
          </p:nvPr>
        </p:nvSpPr>
        <p:spPr>
          <a:xfrm>
            <a:off x="4278960" y="0"/>
            <a:ext cx="3280680" cy="534240"/>
          </a:xfrm>
          <a:prstGeom prst="rect">
            <a:avLst/>
          </a:prstGeom>
        </p:spPr>
        <p:txBody>
          <a:bodyPr lIns="0" rIns="0" tIns="0" bIns="0">
            <a:noAutofit/>
          </a:bodyPr>
          <a:p>
            <a:pPr algn="r"/>
            <a:r>
              <a:rPr b="0" lang="en-GB" sz="1400" spc="-1" strike="noStrike">
                <a:latin typeface="Times New Roman"/>
              </a:rPr>
              <a:t>&lt;date/time&gt;</a:t>
            </a:r>
            <a:endParaRPr b="0" lang="en-GB" sz="1400" spc="-1" strike="noStrike">
              <a:latin typeface="Times New Roman"/>
            </a:endParaRPr>
          </a:p>
        </p:txBody>
      </p:sp>
      <p:sp>
        <p:nvSpPr>
          <p:cNvPr id="131" name="PlaceHolder 5"/>
          <p:cNvSpPr>
            <a:spLocks noGrp="1"/>
          </p:cNvSpPr>
          <p:nvPr>
            <p:ph type="ftr"/>
          </p:nvPr>
        </p:nvSpPr>
        <p:spPr>
          <a:xfrm>
            <a:off x="0" y="10157400"/>
            <a:ext cx="3280680" cy="534240"/>
          </a:xfrm>
          <a:prstGeom prst="rect">
            <a:avLst/>
          </a:prstGeom>
        </p:spPr>
        <p:txBody>
          <a:bodyPr lIns="0" rIns="0" tIns="0" bIns="0" anchor="b">
            <a:noAutofit/>
          </a:bodyPr>
          <a:p>
            <a:r>
              <a:rPr b="0" lang="en-GB" sz="1400" spc="-1" strike="noStrike">
                <a:latin typeface="Times New Roman"/>
              </a:rPr>
              <a:t>&lt;footer&gt;</a:t>
            </a:r>
            <a:endParaRPr b="0" lang="en-GB" sz="1400" spc="-1" strike="noStrike">
              <a:latin typeface="Times New Roman"/>
            </a:endParaRPr>
          </a:p>
        </p:txBody>
      </p:sp>
      <p:sp>
        <p:nvSpPr>
          <p:cNvPr id="13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6206C06-AD89-46E3-B74C-5356C3E1BDCF}"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942840" y="746280"/>
            <a:ext cx="4971600" cy="3730320"/>
          </a:xfrm>
          <a:prstGeom prst="rect">
            <a:avLst/>
          </a:prstGeom>
        </p:spPr>
      </p:sp>
      <p:sp>
        <p:nvSpPr>
          <p:cNvPr id="468" name="PlaceHolder 2"/>
          <p:cNvSpPr>
            <a:spLocks noGrp="1"/>
          </p:cNvSpPr>
          <p:nvPr>
            <p:ph type="body"/>
          </p:nvPr>
        </p:nvSpPr>
        <p:spPr>
          <a:xfrm>
            <a:off x="987840" y="4725000"/>
            <a:ext cx="4907880" cy="4475880"/>
          </a:xfrm>
          <a:prstGeom prst="rect">
            <a:avLst/>
          </a:prstGeom>
        </p:spPr>
        <p:txBody>
          <a:bodyPr>
            <a:noAutofit/>
          </a:bodyPr>
          <a:p>
            <a:endParaRPr b="0" lang="en-GB" sz="2000" spc="-1" strike="noStrike">
              <a:latin typeface="Arial"/>
            </a:endParaRPr>
          </a:p>
        </p:txBody>
      </p:sp>
      <p:sp>
        <p:nvSpPr>
          <p:cNvPr id="469" name="TextShape 3"/>
          <p:cNvSpPr txBox="1"/>
          <p:nvPr/>
        </p:nvSpPr>
        <p:spPr>
          <a:xfrm>
            <a:off x="6022800" y="9450000"/>
            <a:ext cx="834840" cy="497160"/>
          </a:xfrm>
          <a:prstGeom prst="rect">
            <a:avLst/>
          </a:prstGeom>
          <a:noFill/>
          <a:ln>
            <a:noFill/>
          </a:ln>
        </p:spPr>
        <p:txBody>
          <a:bodyPr anchor="b">
            <a:noAutofit/>
          </a:bodyPr>
          <a:p>
            <a:pPr algn="r">
              <a:lnSpc>
                <a:spcPct val="100000"/>
              </a:lnSpc>
            </a:pPr>
            <a:fld id="{A4E2018A-2D0A-4915-96F9-A0FE146B6219}" type="slidenum">
              <a:rPr b="0" lang="en-US" sz="1200" spc="-1" strike="noStrike">
                <a:solidFill>
                  <a:srgbClr val="000000"/>
                </a:solidFill>
                <a:latin typeface="+mn-lt"/>
                <a:ea typeface="+mn-ea"/>
              </a:rPr>
              <a:t>&lt;number&gt;</a:t>
            </a:fld>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33" name="PlaceHolder 4"/>
          <p:cNvSpPr>
            <a:spLocks noGrp="1"/>
          </p:cNvSpPr>
          <p:nvPr>
            <p:ph type="body"/>
          </p:nvPr>
        </p:nvSpPr>
        <p:spPr>
          <a:xfrm>
            <a:off x="45720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34" name="PlaceHolder 5"/>
          <p:cNvSpPr>
            <a:spLocks noGrp="1"/>
          </p:cNvSpPr>
          <p:nvPr>
            <p:ph type="body"/>
          </p:nvPr>
        </p:nvSpPr>
        <p:spPr>
          <a:xfrm>
            <a:off x="467424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6" name="PlaceHolder 2"/>
          <p:cNvSpPr>
            <a:spLocks noGrp="1"/>
          </p:cNvSpPr>
          <p:nvPr>
            <p:ph type="body"/>
          </p:nvPr>
        </p:nvSpPr>
        <p:spPr>
          <a:xfrm>
            <a:off x="457200" y="160452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37" name="PlaceHolder 3"/>
          <p:cNvSpPr>
            <a:spLocks noGrp="1"/>
          </p:cNvSpPr>
          <p:nvPr>
            <p:ph type="body"/>
          </p:nvPr>
        </p:nvSpPr>
        <p:spPr>
          <a:xfrm>
            <a:off x="3239640" y="160452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38" name="PlaceHolder 4"/>
          <p:cNvSpPr>
            <a:spLocks noGrp="1"/>
          </p:cNvSpPr>
          <p:nvPr>
            <p:ph type="body"/>
          </p:nvPr>
        </p:nvSpPr>
        <p:spPr>
          <a:xfrm>
            <a:off x="6022080" y="160452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39" name="PlaceHolder 5"/>
          <p:cNvSpPr>
            <a:spLocks noGrp="1"/>
          </p:cNvSpPr>
          <p:nvPr>
            <p:ph type="body"/>
          </p:nvPr>
        </p:nvSpPr>
        <p:spPr>
          <a:xfrm>
            <a:off x="457200" y="368208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40" name="PlaceHolder 6"/>
          <p:cNvSpPr>
            <a:spLocks noGrp="1"/>
          </p:cNvSpPr>
          <p:nvPr>
            <p:ph type="body"/>
          </p:nvPr>
        </p:nvSpPr>
        <p:spPr>
          <a:xfrm>
            <a:off x="3239640" y="368208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41" name="PlaceHolder 7"/>
          <p:cNvSpPr>
            <a:spLocks noGrp="1"/>
          </p:cNvSpPr>
          <p:nvPr>
            <p:ph type="body"/>
          </p:nvPr>
        </p:nvSpPr>
        <p:spPr>
          <a:xfrm>
            <a:off x="6022080" y="368208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type="body"/>
          </p:nvPr>
        </p:nvSpPr>
        <p:spPr>
          <a:xfrm>
            <a:off x="457200" y="1604520"/>
            <a:ext cx="8229240" cy="397728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828720" y="3715200"/>
            <a:ext cx="7500600" cy="257112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9" name="PlaceHolder 2"/>
          <p:cNvSpPr>
            <a:spLocks noGrp="1"/>
          </p:cNvSpPr>
          <p:nvPr>
            <p:ph type="body"/>
          </p:nvPr>
        </p:nvSpPr>
        <p:spPr>
          <a:xfrm>
            <a:off x="45720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60" name="PlaceHolder 3"/>
          <p:cNvSpPr>
            <a:spLocks noGrp="1"/>
          </p:cNvSpPr>
          <p:nvPr>
            <p:ph type="body"/>
          </p:nvPr>
        </p:nvSpPr>
        <p:spPr>
          <a:xfrm>
            <a:off x="467424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
        <p:nvSpPr>
          <p:cNvPr id="61" name="PlaceHolder 4"/>
          <p:cNvSpPr>
            <a:spLocks noGrp="1"/>
          </p:cNvSpPr>
          <p:nvPr>
            <p:ph type="body"/>
          </p:nvPr>
        </p:nvSpPr>
        <p:spPr>
          <a:xfrm>
            <a:off x="45720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3" name="PlaceHolder 2"/>
          <p:cNvSpPr>
            <a:spLocks noGrp="1"/>
          </p:cNvSpPr>
          <p:nvPr>
            <p:ph type="body"/>
          </p:nvPr>
        </p:nvSpPr>
        <p:spPr>
          <a:xfrm>
            <a:off x="45720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69" name="PlaceHolder 4"/>
          <p:cNvSpPr>
            <a:spLocks noGrp="1"/>
          </p:cNvSpPr>
          <p:nvPr>
            <p:ph type="body"/>
          </p:nvPr>
        </p:nvSpPr>
        <p:spPr>
          <a:xfrm>
            <a:off x="457200" y="3682080"/>
            <a:ext cx="822924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457200" y="1604520"/>
            <a:ext cx="822924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72" name="PlaceHolder 3"/>
          <p:cNvSpPr>
            <a:spLocks noGrp="1"/>
          </p:cNvSpPr>
          <p:nvPr>
            <p:ph type="body"/>
          </p:nvPr>
        </p:nvSpPr>
        <p:spPr>
          <a:xfrm>
            <a:off x="457200" y="3682080"/>
            <a:ext cx="822924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4" name="PlaceHolder 2"/>
          <p:cNvSpPr>
            <a:spLocks noGrp="1"/>
          </p:cNvSpPr>
          <p:nvPr>
            <p:ph type="body"/>
          </p:nvPr>
        </p:nvSpPr>
        <p:spPr>
          <a:xfrm>
            <a:off x="45720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75" name="PlaceHolder 3"/>
          <p:cNvSpPr>
            <a:spLocks noGrp="1"/>
          </p:cNvSpPr>
          <p:nvPr>
            <p:ph type="body"/>
          </p:nvPr>
        </p:nvSpPr>
        <p:spPr>
          <a:xfrm>
            <a:off x="467424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76" name="PlaceHolder 4"/>
          <p:cNvSpPr>
            <a:spLocks noGrp="1"/>
          </p:cNvSpPr>
          <p:nvPr>
            <p:ph type="body"/>
          </p:nvPr>
        </p:nvSpPr>
        <p:spPr>
          <a:xfrm>
            <a:off x="45720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77" name="PlaceHolder 5"/>
          <p:cNvSpPr>
            <a:spLocks noGrp="1"/>
          </p:cNvSpPr>
          <p:nvPr>
            <p:ph type="body"/>
          </p:nvPr>
        </p:nvSpPr>
        <p:spPr>
          <a:xfrm>
            <a:off x="467424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9" name="PlaceHolder 2"/>
          <p:cNvSpPr>
            <a:spLocks noGrp="1"/>
          </p:cNvSpPr>
          <p:nvPr>
            <p:ph type="body"/>
          </p:nvPr>
        </p:nvSpPr>
        <p:spPr>
          <a:xfrm>
            <a:off x="457200" y="160452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80" name="PlaceHolder 3"/>
          <p:cNvSpPr>
            <a:spLocks noGrp="1"/>
          </p:cNvSpPr>
          <p:nvPr>
            <p:ph type="body"/>
          </p:nvPr>
        </p:nvSpPr>
        <p:spPr>
          <a:xfrm>
            <a:off x="3239640" y="160452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81" name="PlaceHolder 4"/>
          <p:cNvSpPr>
            <a:spLocks noGrp="1"/>
          </p:cNvSpPr>
          <p:nvPr>
            <p:ph type="body"/>
          </p:nvPr>
        </p:nvSpPr>
        <p:spPr>
          <a:xfrm>
            <a:off x="6022080" y="160452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82" name="PlaceHolder 5"/>
          <p:cNvSpPr>
            <a:spLocks noGrp="1"/>
          </p:cNvSpPr>
          <p:nvPr>
            <p:ph type="body"/>
          </p:nvPr>
        </p:nvSpPr>
        <p:spPr>
          <a:xfrm>
            <a:off x="457200" y="368208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83" name="PlaceHolder 6"/>
          <p:cNvSpPr>
            <a:spLocks noGrp="1"/>
          </p:cNvSpPr>
          <p:nvPr>
            <p:ph type="body"/>
          </p:nvPr>
        </p:nvSpPr>
        <p:spPr>
          <a:xfrm>
            <a:off x="3239640" y="368208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84" name="PlaceHolder 7"/>
          <p:cNvSpPr>
            <a:spLocks noGrp="1"/>
          </p:cNvSpPr>
          <p:nvPr>
            <p:ph type="body"/>
          </p:nvPr>
        </p:nvSpPr>
        <p:spPr>
          <a:xfrm>
            <a:off x="6022080" y="368208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4" name="PlaceHolder 2"/>
          <p:cNvSpPr>
            <a:spLocks noGrp="1"/>
          </p:cNvSpPr>
          <p:nvPr>
            <p:ph type="body"/>
          </p:nvPr>
        </p:nvSpPr>
        <p:spPr>
          <a:xfrm>
            <a:off x="457200" y="1604520"/>
            <a:ext cx="8229240" cy="397728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
        <p:nvSpPr>
          <p:cNvPr id="97" name="PlaceHolder 3"/>
          <p:cNvSpPr>
            <a:spLocks noGrp="1"/>
          </p:cNvSpPr>
          <p:nvPr>
            <p:ph type="body"/>
          </p:nvPr>
        </p:nvSpPr>
        <p:spPr>
          <a:xfrm>
            <a:off x="467424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828720" y="3715200"/>
            <a:ext cx="7500600" cy="257112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45720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02" name="PlaceHolder 3"/>
          <p:cNvSpPr>
            <a:spLocks noGrp="1"/>
          </p:cNvSpPr>
          <p:nvPr>
            <p:ph type="body"/>
          </p:nvPr>
        </p:nvSpPr>
        <p:spPr>
          <a:xfrm>
            <a:off x="467424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
        <p:nvSpPr>
          <p:cNvPr id="103" name="PlaceHolder 4"/>
          <p:cNvSpPr>
            <a:spLocks noGrp="1"/>
          </p:cNvSpPr>
          <p:nvPr>
            <p:ph type="body"/>
          </p:nvPr>
        </p:nvSpPr>
        <p:spPr>
          <a:xfrm>
            <a:off x="45720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45720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
        <p:nvSpPr>
          <p:cNvPr id="106" name="PlaceHolder 3"/>
          <p:cNvSpPr>
            <a:spLocks noGrp="1"/>
          </p:cNvSpPr>
          <p:nvPr>
            <p:ph type="body"/>
          </p:nvPr>
        </p:nvSpPr>
        <p:spPr>
          <a:xfrm>
            <a:off x="467424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07" name="PlaceHolder 4"/>
          <p:cNvSpPr>
            <a:spLocks noGrp="1"/>
          </p:cNvSpPr>
          <p:nvPr>
            <p:ph type="body"/>
          </p:nvPr>
        </p:nvSpPr>
        <p:spPr>
          <a:xfrm>
            <a:off x="467424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9" name="PlaceHolder 2"/>
          <p:cNvSpPr>
            <a:spLocks noGrp="1"/>
          </p:cNvSpPr>
          <p:nvPr>
            <p:ph type="body"/>
          </p:nvPr>
        </p:nvSpPr>
        <p:spPr>
          <a:xfrm>
            <a:off x="45720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10" name="PlaceHolder 3"/>
          <p:cNvSpPr>
            <a:spLocks noGrp="1"/>
          </p:cNvSpPr>
          <p:nvPr>
            <p:ph type="body"/>
          </p:nvPr>
        </p:nvSpPr>
        <p:spPr>
          <a:xfrm>
            <a:off x="467424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11" name="PlaceHolder 4"/>
          <p:cNvSpPr>
            <a:spLocks noGrp="1"/>
          </p:cNvSpPr>
          <p:nvPr>
            <p:ph type="body"/>
          </p:nvPr>
        </p:nvSpPr>
        <p:spPr>
          <a:xfrm>
            <a:off x="457200" y="3682080"/>
            <a:ext cx="822924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type="body"/>
          </p:nvPr>
        </p:nvSpPr>
        <p:spPr>
          <a:xfrm>
            <a:off x="457200" y="1604520"/>
            <a:ext cx="822924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14" name="PlaceHolder 3"/>
          <p:cNvSpPr>
            <a:spLocks noGrp="1"/>
          </p:cNvSpPr>
          <p:nvPr>
            <p:ph type="body"/>
          </p:nvPr>
        </p:nvSpPr>
        <p:spPr>
          <a:xfrm>
            <a:off x="457200" y="3682080"/>
            <a:ext cx="822924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6" name="PlaceHolder 2"/>
          <p:cNvSpPr>
            <a:spLocks noGrp="1"/>
          </p:cNvSpPr>
          <p:nvPr>
            <p:ph type="body"/>
          </p:nvPr>
        </p:nvSpPr>
        <p:spPr>
          <a:xfrm>
            <a:off x="45720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17" name="PlaceHolder 3"/>
          <p:cNvSpPr>
            <a:spLocks noGrp="1"/>
          </p:cNvSpPr>
          <p:nvPr>
            <p:ph type="body"/>
          </p:nvPr>
        </p:nvSpPr>
        <p:spPr>
          <a:xfrm>
            <a:off x="467424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18" name="PlaceHolder 4"/>
          <p:cNvSpPr>
            <a:spLocks noGrp="1"/>
          </p:cNvSpPr>
          <p:nvPr>
            <p:ph type="body"/>
          </p:nvPr>
        </p:nvSpPr>
        <p:spPr>
          <a:xfrm>
            <a:off x="45720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19" name="PlaceHolder 5"/>
          <p:cNvSpPr>
            <a:spLocks noGrp="1"/>
          </p:cNvSpPr>
          <p:nvPr>
            <p:ph type="body"/>
          </p:nvPr>
        </p:nvSpPr>
        <p:spPr>
          <a:xfrm>
            <a:off x="467424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1" name="PlaceHolder 2"/>
          <p:cNvSpPr>
            <a:spLocks noGrp="1"/>
          </p:cNvSpPr>
          <p:nvPr>
            <p:ph type="body"/>
          </p:nvPr>
        </p:nvSpPr>
        <p:spPr>
          <a:xfrm>
            <a:off x="457200" y="160452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22" name="PlaceHolder 3"/>
          <p:cNvSpPr>
            <a:spLocks noGrp="1"/>
          </p:cNvSpPr>
          <p:nvPr>
            <p:ph type="body"/>
          </p:nvPr>
        </p:nvSpPr>
        <p:spPr>
          <a:xfrm>
            <a:off x="3239640" y="160452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23" name="PlaceHolder 4"/>
          <p:cNvSpPr>
            <a:spLocks noGrp="1"/>
          </p:cNvSpPr>
          <p:nvPr>
            <p:ph type="body"/>
          </p:nvPr>
        </p:nvSpPr>
        <p:spPr>
          <a:xfrm>
            <a:off x="6022080" y="160452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24" name="PlaceHolder 5"/>
          <p:cNvSpPr>
            <a:spLocks noGrp="1"/>
          </p:cNvSpPr>
          <p:nvPr>
            <p:ph type="body"/>
          </p:nvPr>
        </p:nvSpPr>
        <p:spPr>
          <a:xfrm>
            <a:off x="457200" y="368208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25" name="PlaceHolder 6"/>
          <p:cNvSpPr>
            <a:spLocks noGrp="1"/>
          </p:cNvSpPr>
          <p:nvPr>
            <p:ph type="body"/>
          </p:nvPr>
        </p:nvSpPr>
        <p:spPr>
          <a:xfrm>
            <a:off x="3239640" y="368208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26" name="PlaceHolder 7"/>
          <p:cNvSpPr>
            <a:spLocks noGrp="1"/>
          </p:cNvSpPr>
          <p:nvPr>
            <p:ph type="body"/>
          </p:nvPr>
        </p:nvSpPr>
        <p:spPr>
          <a:xfrm>
            <a:off x="6022080" y="3682080"/>
            <a:ext cx="26496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828720" y="3715200"/>
            <a:ext cx="7500600" cy="257112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17" name="PlaceHolder 3"/>
          <p:cNvSpPr>
            <a:spLocks noGrp="1"/>
          </p:cNvSpPr>
          <p:nvPr>
            <p:ph type="body"/>
          </p:nvPr>
        </p:nvSpPr>
        <p:spPr>
          <a:xfrm>
            <a:off x="467424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
        <p:nvSpPr>
          <p:cNvPr id="18" name="PlaceHolder 4"/>
          <p:cNvSpPr>
            <a:spLocks noGrp="1"/>
          </p:cNvSpPr>
          <p:nvPr>
            <p:ph type="body"/>
          </p:nvPr>
        </p:nvSpPr>
        <p:spPr>
          <a:xfrm>
            <a:off x="45720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1" lang="en-US" sz="2000" spc="-1" strike="noStrike">
              <a:solidFill>
                <a:srgbClr val="000000"/>
              </a:solidFill>
              <a:latin typeface="Calibri"/>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28720" y="3715200"/>
            <a:ext cx="7500600" cy="554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1" lang="en-US" sz="2000" spc="-1" strike="noStrike">
              <a:solidFill>
                <a:srgbClr val="000000"/>
              </a:solidFill>
              <a:latin typeface="Calibri"/>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1" lang="en-US" sz="20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5e5fb"/>
        </a:solidFill>
      </p:bgPr>
    </p:bg>
    <p:spTree>
      <p:nvGrpSpPr>
        <p:cNvPr id="1" name=""/>
        <p:cNvGrpSpPr/>
        <p:nvPr/>
      </p:nvGrpSpPr>
      <p:grpSpPr>
        <a:xfrm>
          <a:off x="0" y="0"/>
          <a:ext cx="0" cy="0"/>
          <a:chOff x="0" y="0"/>
          <a:chExt cx="0" cy="0"/>
        </a:xfrm>
      </p:grpSpPr>
      <p:sp>
        <p:nvSpPr>
          <p:cNvPr id="0" name="CustomShape 1"/>
          <p:cNvSpPr/>
          <p:nvPr/>
        </p:nvSpPr>
        <p:spPr>
          <a:xfrm>
            <a:off x="0" y="6498000"/>
            <a:ext cx="9143640" cy="359640"/>
          </a:xfrm>
          <a:prstGeom prst="rect">
            <a:avLst/>
          </a:prstGeom>
          <a:solidFill>
            <a:srgbClr val="0e73b9"/>
          </a:solidFill>
          <a:ln w="3240">
            <a:no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marL="727200">
              <a:lnSpc>
                <a:spcPct val="100000"/>
              </a:lnSpc>
              <a:tabLst>
                <a:tab algn="l" pos="0"/>
              </a:tabLst>
            </a:pPr>
            <a:r>
              <a:rPr b="1" lang="en-GB" sz="1000" spc="-1" strike="noStrike">
                <a:solidFill>
                  <a:srgbClr val="ffffff"/>
                </a:solidFill>
                <a:latin typeface="Calibri"/>
              </a:rPr>
              <a:t>Trinity College Dublin, </a:t>
            </a:r>
            <a:r>
              <a:rPr b="0" lang="en-GB" sz="1000" spc="-1" strike="noStrike">
                <a:solidFill>
                  <a:srgbClr val="ffffff"/>
                </a:solidFill>
                <a:latin typeface="Calibri"/>
              </a:rPr>
              <a:t>The University of Dublin</a:t>
            </a:r>
            <a:endParaRPr b="0" lang="en-GB" sz="1000" spc="-1" strike="noStrike">
              <a:latin typeface="Arial"/>
            </a:endParaRPr>
          </a:p>
        </p:txBody>
      </p:sp>
      <p:sp>
        <p:nvSpPr>
          <p:cNvPr id="1" name="Line 2"/>
          <p:cNvSpPr/>
          <p:nvPr/>
        </p:nvSpPr>
        <p:spPr>
          <a:xfrm>
            <a:off x="0" y="1438200"/>
            <a:ext cx="9144000" cy="0"/>
          </a:xfrm>
          <a:prstGeom prst="line">
            <a:avLst/>
          </a:prstGeom>
          <a:ln>
            <a:solidFill>
              <a:schemeClr val="accent2"/>
            </a:solidFill>
            <a:round/>
          </a:ln>
        </p:spPr>
        <p:style>
          <a:lnRef idx="1">
            <a:schemeClr val="accent1"/>
          </a:lnRef>
          <a:fillRef idx="0">
            <a:schemeClr val="accent1"/>
          </a:fillRef>
          <a:effectRef idx="0">
            <a:schemeClr val="accent1"/>
          </a:effectRef>
          <a:fontRef idx="minor"/>
        </p:style>
      </p:sp>
      <p:pic>
        <p:nvPicPr>
          <p:cNvPr id="2" name="Picture 3" descr=""/>
          <p:cNvPicPr/>
          <p:nvPr/>
        </p:nvPicPr>
        <p:blipFill>
          <a:blip r:embed="rId2"/>
          <a:srcRect l="970" t="3972" r="3960" b="557"/>
          <a:stretch/>
        </p:blipFill>
        <p:spPr>
          <a:xfrm>
            <a:off x="0" y="0"/>
            <a:ext cx="9143640" cy="6857640"/>
          </a:xfrm>
          <a:prstGeom prst="rect">
            <a:avLst/>
          </a:prstGeom>
          <a:ln>
            <a:noFill/>
          </a:ln>
        </p:spPr>
      </p:pic>
      <p:sp>
        <p:nvSpPr>
          <p:cNvPr id="3" name="PlaceHolder 3"/>
          <p:cNvSpPr>
            <a:spLocks noGrp="1"/>
          </p:cNvSpPr>
          <p:nvPr>
            <p:ph type="title"/>
          </p:nvPr>
        </p:nvSpPr>
        <p:spPr>
          <a:xfrm>
            <a:off x="828720" y="3715200"/>
            <a:ext cx="7500600" cy="554400"/>
          </a:xfrm>
          <a:prstGeom prst="rect">
            <a:avLst/>
          </a:prstGeom>
        </p:spPr>
        <p:txBody>
          <a:bodyPr lIns="0" rIns="0" tIns="0" bIns="0" anchor="b">
            <a:noAutofit/>
          </a:bodyPr>
          <a:p>
            <a:pPr>
              <a:lnSpc>
                <a:spcPct val="100000"/>
              </a:lnSpc>
            </a:pPr>
            <a:r>
              <a:rPr b="1" lang="en-US" sz="2600" spc="-1" strike="noStrike">
                <a:solidFill>
                  <a:srgbClr val="ffffff"/>
                </a:solidFill>
                <a:latin typeface="Calibri"/>
              </a:rPr>
              <a:t>Click to edit Master title style</a:t>
            </a:r>
            <a:endParaRPr b="0" lang="en-US" sz="2600" spc="-1" strike="noStrike">
              <a:solidFill>
                <a:srgbClr val="000000"/>
              </a:solidFill>
              <a:latin typeface="Calibri"/>
            </a:endParaRPr>
          </a:p>
        </p:txBody>
      </p:sp>
      <p:pic>
        <p:nvPicPr>
          <p:cNvPr id="4" name="Picture 4" descr=""/>
          <p:cNvPicPr/>
          <p:nvPr/>
        </p:nvPicPr>
        <p:blipFill>
          <a:blip r:embed="rId3"/>
          <a:stretch/>
        </p:blipFill>
        <p:spPr>
          <a:xfrm>
            <a:off x="828720" y="525960"/>
            <a:ext cx="3020040" cy="806760"/>
          </a:xfrm>
          <a:prstGeom prst="rect">
            <a:avLst/>
          </a:prstGeom>
          <a:ln>
            <a:noFill/>
          </a:ln>
        </p:spPr>
      </p:pic>
      <p:sp>
        <p:nvSpPr>
          <p:cNvPr id="5" name="PlaceHolder 4"/>
          <p:cNvSpPr>
            <a:spLocks noGrp="1"/>
          </p:cNvSpPr>
          <p:nvPr>
            <p:ph type="body"/>
          </p:nvPr>
        </p:nvSpPr>
        <p:spPr>
          <a:xfrm>
            <a:off x="828720" y="5481720"/>
            <a:ext cx="4678920" cy="978840"/>
          </a:xfrm>
          <a:prstGeom prst="rect">
            <a:avLst/>
          </a:prstGeom>
        </p:spPr>
        <p:txBody>
          <a:bodyPr lIns="0" rIns="0" tIns="0" bIns="0">
            <a:noAutofit/>
          </a:bodyPr>
          <a:p>
            <a:pPr>
              <a:lnSpc>
                <a:spcPct val="100000"/>
              </a:lnSpc>
              <a:tabLst>
                <a:tab algn="l" pos="0"/>
              </a:tabLst>
            </a:pPr>
            <a:r>
              <a:rPr b="1" lang="en-US" sz="1400" spc="-1" strike="noStrike">
                <a:solidFill>
                  <a:srgbClr val="ffffff"/>
                </a:solidFill>
                <a:latin typeface="Calibri"/>
              </a:rPr>
              <a:t>Click to edit Master text styles</a:t>
            </a:r>
            <a:endParaRPr b="1" lang="en-US" sz="1400" spc="-1" strike="noStrike">
              <a:solidFill>
                <a:srgbClr val="000000"/>
              </a:solidFill>
              <a:latin typeface="Calibri"/>
            </a:endParaRPr>
          </a:p>
          <a:p>
            <a:pPr>
              <a:lnSpc>
                <a:spcPct val="100000"/>
              </a:lnSpc>
              <a:tabLst>
                <a:tab algn="l" pos="0"/>
              </a:tabLst>
            </a:pPr>
            <a:r>
              <a:rPr b="0" lang="en-US" sz="1400" spc="-1" strike="noStrike">
                <a:solidFill>
                  <a:srgbClr val="ffffff"/>
                </a:solidFill>
                <a:latin typeface="Calibri"/>
              </a:rPr>
              <a:t>Second level</a:t>
            </a:r>
            <a:endParaRPr b="1" lang="en-US" sz="1400" spc="-1" strike="noStrike">
              <a:solidFill>
                <a:srgbClr val="000000"/>
              </a:solidFill>
              <a:latin typeface="Calibri"/>
            </a:endParaRPr>
          </a:p>
          <a:p>
            <a:pPr>
              <a:lnSpc>
                <a:spcPct val="100000"/>
              </a:lnSpc>
              <a:spcBef>
                <a:spcPts val="567"/>
              </a:spcBef>
              <a:tabLst>
                <a:tab algn="l" pos="0"/>
              </a:tabLst>
            </a:pPr>
            <a:r>
              <a:rPr b="0" lang="en-US" sz="1400" spc="-1" strike="noStrike">
                <a:solidFill>
                  <a:srgbClr val="ffffff"/>
                </a:solidFill>
                <a:latin typeface="Calibri"/>
              </a:rPr>
              <a:t>Third level</a:t>
            </a:r>
            <a:endParaRPr b="1" lang="en-US" sz="14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5e5fb"/>
        </a:solidFill>
      </p:bgPr>
    </p:bg>
    <p:spTree>
      <p:nvGrpSpPr>
        <p:cNvPr id="1" name=""/>
        <p:cNvGrpSpPr/>
        <p:nvPr/>
      </p:nvGrpSpPr>
      <p:grpSpPr>
        <a:xfrm>
          <a:off x="0" y="0"/>
          <a:ext cx="0" cy="0"/>
          <a:chOff x="0" y="0"/>
          <a:chExt cx="0" cy="0"/>
        </a:xfrm>
      </p:grpSpPr>
      <p:sp>
        <p:nvSpPr>
          <p:cNvPr id="42" name="CustomShape 1"/>
          <p:cNvSpPr/>
          <p:nvPr/>
        </p:nvSpPr>
        <p:spPr>
          <a:xfrm>
            <a:off x="0" y="6498000"/>
            <a:ext cx="9143640" cy="359640"/>
          </a:xfrm>
          <a:prstGeom prst="rect">
            <a:avLst/>
          </a:prstGeom>
          <a:solidFill>
            <a:srgbClr val="0e73b9"/>
          </a:solidFill>
          <a:ln w="3240">
            <a:no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marL="727200">
              <a:lnSpc>
                <a:spcPct val="100000"/>
              </a:lnSpc>
              <a:tabLst>
                <a:tab algn="l" pos="0"/>
              </a:tabLst>
            </a:pPr>
            <a:r>
              <a:rPr b="1" lang="en-GB" sz="1000" spc="-1" strike="noStrike">
                <a:solidFill>
                  <a:srgbClr val="ffffff"/>
                </a:solidFill>
                <a:latin typeface="Calibri"/>
              </a:rPr>
              <a:t>Trinity College Dublin, </a:t>
            </a:r>
            <a:r>
              <a:rPr b="0" lang="en-GB" sz="1000" spc="-1" strike="noStrike">
                <a:solidFill>
                  <a:srgbClr val="ffffff"/>
                </a:solidFill>
                <a:latin typeface="Calibri"/>
              </a:rPr>
              <a:t>The University of Dublin</a:t>
            </a:r>
            <a:endParaRPr b="0" lang="en-GB" sz="1000" spc="-1" strike="noStrike">
              <a:latin typeface="Arial"/>
            </a:endParaRPr>
          </a:p>
        </p:txBody>
      </p:sp>
      <p:sp>
        <p:nvSpPr>
          <p:cNvPr id="43" name="Line 2"/>
          <p:cNvSpPr/>
          <p:nvPr/>
        </p:nvSpPr>
        <p:spPr>
          <a:xfrm>
            <a:off x="0" y="1438200"/>
            <a:ext cx="9144000" cy="0"/>
          </a:xfrm>
          <a:prstGeom prst="line">
            <a:avLst/>
          </a:prstGeom>
          <a:ln>
            <a:solidFill>
              <a:schemeClr val="accent2"/>
            </a:solidFill>
            <a:round/>
          </a:ln>
        </p:spPr>
        <p:style>
          <a:lnRef idx="1">
            <a:schemeClr val="accent1"/>
          </a:lnRef>
          <a:fillRef idx="0">
            <a:schemeClr val="accent1"/>
          </a:fillRef>
          <a:effectRef idx="0">
            <a:schemeClr val="accent1"/>
          </a:effectRef>
          <a:fontRef idx="minor"/>
        </p:style>
      </p:sp>
      <p:sp>
        <p:nvSpPr>
          <p:cNvPr id="44" name="PlaceHolder 3"/>
          <p:cNvSpPr>
            <a:spLocks noGrp="1"/>
          </p:cNvSpPr>
          <p:nvPr>
            <p:ph type="body"/>
          </p:nvPr>
        </p:nvSpPr>
        <p:spPr>
          <a:xfrm>
            <a:off x="0" y="1438200"/>
            <a:ext cx="9143640" cy="5076360"/>
          </a:xfrm>
          <a:prstGeom prst="rect">
            <a:avLst/>
          </a:prstGeom>
        </p:spPr>
        <p:txBody>
          <a:bodyPr lIns="90000" rIns="90000" tIns="0" bIns="45000" anchor="ctr">
            <a:noAutofit/>
          </a:bodyPr>
          <a:p>
            <a:pPr algn="ctr">
              <a:lnSpc>
                <a:spcPct val="100000"/>
              </a:lnSpc>
            </a:pPr>
            <a:r>
              <a:rPr b="0" lang="en-GB" sz="1600" spc="-1" strike="noStrike">
                <a:solidFill>
                  <a:srgbClr val="7c7c7c"/>
                </a:solidFill>
                <a:latin typeface="Calibri"/>
              </a:rPr>
              <a:t>IMAGE</a:t>
            </a:r>
            <a:endParaRPr b="1" lang="en-US" sz="1600" spc="-1" strike="noStrike">
              <a:solidFill>
                <a:srgbClr val="000000"/>
              </a:solidFill>
              <a:latin typeface="Calibri"/>
            </a:endParaRPr>
          </a:p>
        </p:txBody>
      </p:sp>
      <p:sp>
        <p:nvSpPr>
          <p:cNvPr id="45" name="PlaceHolder 4"/>
          <p:cNvSpPr>
            <a:spLocks noGrp="1"/>
          </p:cNvSpPr>
          <p:nvPr>
            <p:ph type="title"/>
          </p:nvPr>
        </p:nvSpPr>
        <p:spPr>
          <a:xfrm>
            <a:off x="828720" y="360000"/>
            <a:ext cx="7500600" cy="561240"/>
          </a:xfrm>
          <a:prstGeom prst="rect">
            <a:avLst/>
          </a:prstGeom>
        </p:spPr>
        <p:txBody>
          <a:bodyPr lIns="0" rIns="0" tIns="0" bIns="0" anchor="b">
            <a:noAutofit/>
          </a:bodyPr>
          <a:p>
            <a:pPr>
              <a:lnSpc>
                <a:spcPct val="100000"/>
              </a:lnSpc>
            </a:pPr>
            <a:r>
              <a:rPr b="1" lang="en-US" sz="2600" spc="-1" strike="noStrike">
                <a:solidFill>
                  <a:srgbClr val="000000"/>
                </a:solidFill>
                <a:latin typeface="Calibri"/>
              </a:rPr>
              <a:t>Click to edit Master title style</a:t>
            </a:r>
            <a:endParaRPr b="0" lang="en-US" sz="2600" spc="-1" strike="noStrike">
              <a:solidFill>
                <a:srgbClr val="000000"/>
              </a:solidFill>
              <a:latin typeface="Calibri"/>
            </a:endParaRPr>
          </a:p>
        </p:txBody>
      </p:sp>
      <p:sp>
        <p:nvSpPr>
          <p:cNvPr id="46" name="PlaceHolder 5"/>
          <p:cNvSpPr>
            <a:spLocks noGrp="1"/>
          </p:cNvSpPr>
          <p:nvPr>
            <p:ph type="body"/>
          </p:nvPr>
        </p:nvSpPr>
        <p:spPr>
          <a:xfrm>
            <a:off x="828720" y="914400"/>
            <a:ext cx="7500600" cy="275760"/>
          </a:xfrm>
          <a:prstGeom prst="rect">
            <a:avLst/>
          </a:prstGeom>
        </p:spPr>
        <p:txBody>
          <a:bodyPr lIns="0" rIns="0" tIns="0" bIns="0">
            <a:noAutofit/>
          </a:bodyPr>
          <a:p>
            <a:pPr>
              <a:lnSpc>
                <a:spcPct val="100000"/>
              </a:lnSpc>
              <a:spcBef>
                <a:spcPts val="1417"/>
              </a:spcBef>
              <a:tabLst>
                <a:tab algn="l" pos="0"/>
              </a:tabLst>
            </a:pPr>
            <a:r>
              <a:rPr b="0" lang="en-US" sz="2000" spc="-1" strike="noStrike">
                <a:solidFill>
                  <a:srgbClr val="000000"/>
                </a:solidFill>
                <a:latin typeface="Calibri"/>
              </a:rPr>
              <a:t>Click to edit Master text styles</a:t>
            </a:r>
            <a:endParaRPr b="1" lang="en-US" sz="2000" spc="-1" strike="noStrike">
              <a:solidFill>
                <a:srgbClr val="000000"/>
              </a:solidFill>
              <a:latin typeface="Calibri"/>
            </a:endParaRPr>
          </a:p>
        </p:txBody>
      </p:sp>
      <p:sp>
        <p:nvSpPr>
          <p:cNvPr id="47" name="CustomShape 6"/>
          <p:cNvSpPr/>
          <p:nvPr/>
        </p:nvSpPr>
        <p:spPr>
          <a:xfrm>
            <a:off x="0" y="6498000"/>
            <a:ext cx="9143640" cy="359640"/>
          </a:xfrm>
          <a:prstGeom prst="rect">
            <a:avLst/>
          </a:prstGeom>
          <a:solidFill>
            <a:srgbClr val="0e73b9"/>
          </a:solidFill>
          <a:ln w="3240">
            <a:no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marL="727200">
              <a:lnSpc>
                <a:spcPct val="100000"/>
              </a:lnSpc>
              <a:tabLst>
                <a:tab algn="l" pos="0"/>
              </a:tabLst>
            </a:pPr>
            <a:r>
              <a:rPr b="1" lang="en-GB" sz="1000" spc="-1" strike="noStrike">
                <a:solidFill>
                  <a:srgbClr val="ffffff"/>
                </a:solidFill>
                <a:latin typeface="Calibri"/>
              </a:rPr>
              <a:t>Trinity College Dublin, </a:t>
            </a:r>
            <a:r>
              <a:rPr b="0" lang="en-GB" sz="1000" spc="-1" strike="noStrike">
                <a:solidFill>
                  <a:srgbClr val="ffffff"/>
                </a:solidFill>
                <a:latin typeface="Calibri"/>
              </a:rPr>
              <a:t>The University of Dublin</a:t>
            </a:r>
            <a:endParaRPr b="0" lang="en-GB" sz="1000" spc="-1" strike="noStrike">
              <a:latin typeface="Arial"/>
            </a:endParaRPr>
          </a:p>
        </p:txBody>
      </p:sp>
      <p:sp>
        <p:nvSpPr>
          <p:cNvPr id="48" name="Line 7"/>
          <p:cNvSpPr/>
          <p:nvPr/>
        </p:nvSpPr>
        <p:spPr>
          <a:xfrm>
            <a:off x="0" y="1438200"/>
            <a:ext cx="9144000" cy="0"/>
          </a:xfrm>
          <a:prstGeom prst="line">
            <a:avLst/>
          </a:prstGeom>
          <a:ln>
            <a:solidFill>
              <a:schemeClr val="accent2"/>
            </a:solidFill>
            <a:round/>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5e5fb"/>
        </a:solidFill>
      </p:bgPr>
    </p:bg>
    <p:spTree>
      <p:nvGrpSpPr>
        <p:cNvPr id="1" name=""/>
        <p:cNvGrpSpPr/>
        <p:nvPr/>
      </p:nvGrpSpPr>
      <p:grpSpPr>
        <a:xfrm>
          <a:off x="0" y="0"/>
          <a:ext cx="0" cy="0"/>
          <a:chOff x="0" y="0"/>
          <a:chExt cx="0" cy="0"/>
        </a:xfrm>
      </p:grpSpPr>
      <p:sp>
        <p:nvSpPr>
          <p:cNvPr id="85" name="CustomShape 1"/>
          <p:cNvSpPr/>
          <p:nvPr/>
        </p:nvSpPr>
        <p:spPr>
          <a:xfrm>
            <a:off x="0" y="6498000"/>
            <a:ext cx="9143640" cy="359640"/>
          </a:xfrm>
          <a:prstGeom prst="rect">
            <a:avLst/>
          </a:prstGeom>
          <a:solidFill>
            <a:srgbClr val="0e73b9"/>
          </a:solidFill>
          <a:ln w="3240">
            <a:no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marL="727200">
              <a:lnSpc>
                <a:spcPct val="100000"/>
              </a:lnSpc>
              <a:tabLst>
                <a:tab algn="l" pos="0"/>
              </a:tabLst>
            </a:pPr>
            <a:r>
              <a:rPr b="1" lang="en-GB" sz="1000" spc="-1" strike="noStrike">
                <a:solidFill>
                  <a:srgbClr val="ffffff"/>
                </a:solidFill>
                <a:latin typeface="Calibri"/>
              </a:rPr>
              <a:t>Trinity College Dublin, </a:t>
            </a:r>
            <a:r>
              <a:rPr b="0" lang="en-GB" sz="1000" spc="-1" strike="noStrike">
                <a:solidFill>
                  <a:srgbClr val="ffffff"/>
                </a:solidFill>
                <a:latin typeface="Calibri"/>
              </a:rPr>
              <a:t>The University of Dublin</a:t>
            </a:r>
            <a:endParaRPr b="0" lang="en-GB" sz="1000" spc="-1" strike="noStrike">
              <a:latin typeface="Arial"/>
            </a:endParaRPr>
          </a:p>
        </p:txBody>
      </p:sp>
      <p:sp>
        <p:nvSpPr>
          <p:cNvPr id="86" name="Line 2"/>
          <p:cNvSpPr/>
          <p:nvPr/>
        </p:nvSpPr>
        <p:spPr>
          <a:xfrm>
            <a:off x="0" y="1438200"/>
            <a:ext cx="9144000" cy="0"/>
          </a:xfrm>
          <a:prstGeom prst="line">
            <a:avLst/>
          </a:prstGeom>
          <a:ln>
            <a:solidFill>
              <a:schemeClr val="accent2"/>
            </a:solidFill>
            <a:round/>
          </a:ln>
        </p:spPr>
        <p:style>
          <a:lnRef idx="1">
            <a:schemeClr val="accent1"/>
          </a:lnRef>
          <a:fillRef idx="0">
            <a:schemeClr val="accent1"/>
          </a:fillRef>
          <a:effectRef idx="0">
            <a:schemeClr val="accent1"/>
          </a:effectRef>
          <a:fontRef idx="minor"/>
        </p:style>
      </p:sp>
      <p:pic>
        <p:nvPicPr>
          <p:cNvPr id="87" name="Picture 5" descr=""/>
          <p:cNvPicPr/>
          <p:nvPr/>
        </p:nvPicPr>
        <p:blipFill>
          <a:blip r:embed="rId2"/>
          <a:srcRect l="970" t="3972" r="3960" b="557"/>
          <a:stretch/>
        </p:blipFill>
        <p:spPr>
          <a:xfrm>
            <a:off x="0" y="0"/>
            <a:ext cx="9143640" cy="6857640"/>
          </a:xfrm>
          <a:prstGeom prst="rect">
            <a:avLst/>
          </a:prstGeom>
          <a:ln>
            <a:noFill/>
          </a:ln>
        </p:spPr>
      </p:pic>
      <p:pic>
        <p:nvPicPr>
          <p:cNvPr id="88" name="Picture 9" descr=""/>
          <p:cNvPicPr/>
          <p:nvPr/>
        </p:nvPicPr>
        <p:blipFill>
          <a:blip r:embed="rId3"/>
          <a:stretch/>
        </p:blipFill>
        <p:spPr>
          <a:xfrm>
            <a:off x="828720" y="525960"/>
            <a:ext cx="3020040" cy="806760"/>
          </a:xfrm>
          <a:prstGeom prst="rect">
            <a:avLst/>
          </a:prstGeom>
          <a:ln>
            <a:noFill/>
          </a:ln>
        </p:spPr>
      </p:pic>
      <p:sp>
        <p:nvSpPr>
          <p:cNvPr id="89" name="PlaceHolder 3"/>
          <p:cNvSpPr>
            <a:spLocks noGrp="1"/>
          </p:cNvSpPr>
          <p:nvPr>
            <p:ph type="title"/>
          </p:nvPr>
        </p:nvSpPr>
        <p:spPr>
          <a:xfrm>
            <a:off x="828720" y="3715200"/>
            <a:ext cx="7500600" cy="554400"/>
          </a:xfrm>
          <a:prstGeom prst="rect">
            <a:avLst/>
          </a:prstGeom>
        </p:spPr>
        <p:txBody>
          <a:bodyPr lIns="0" rIns="0" tIns="0" bIns="0" anchor="b">
            <a:noAutofit/>
          </a:bodyPr>
          <a:p>
            <a:pPr>
              <a:lnSpc>
                <a:spcPct val="100000"/>
              </a:lnSpc>
            </a:pPr>
            <a:r>
              <a:rPr b="1" lang="en-US" sz="4200" spc="-1" strike="noStrike">
                <a:solidFill>
                  <a:srgbClr val="ffffff"/>
                </a:solidFill>
                <a:latin typeface="Calibri"/>
              </a:rPr>
              <a:t>Click to edit Master title style</a:t>
            </a:r>
            <a:endParaRPr b="0" lang="en-US" sz="4200" spc="-1" strike="noStrike">
              <a:solidFill>
                <a:srgbClr val="000000"/>
              </a:solidFill>
              <a:latin typeface="Calibri"/>
            </a:endParaRPr>
          </a:p>
        </p:txBody>
      </p:sp>
      <p:sp>
        <p:nvSpPr>
          <p:cNvPr id="9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solidFill>
                  <a:srgbClr val="000000"/>
                </a:solidFill>
                <a:latin typeface="Calibri"/>
              </a:rPr>
              <a:t>Click to edit the outline text format</a:t>
            </a:r>
            <a:endParaRPr b="1" lang="en-US" sz="20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png"/><Relationship Id="rId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99.jpeg"/><Relationship Id="rId2" Type="http://schemas.openxmlformats.org/officeDocument/2006/relationships/image" Target="../media/image100.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01.jpeg"/><Relationship Id="rId2" Type="http://schemas.openxmlformats.org/officeDocument/2006/relationships/image" Target="../media/image102.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jpe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jpe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image" Target="../media/image160.png"/><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176.jpeg"/><Relationship Id="rId2" Type="http://schemas.openxmlformats.org/officeDocument/2006/relationships/image" Target="../media/image177.png"/><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jpe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439920" y="1608840"/>
            <a:ext cx="8379720" cy="557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ffffff"/>
                </a:solidFill>
                <a:latin typeface="Calibri"/>
              </a:rPr>
              <a:t>Eoin O’Dell</a:t>
            </a:r>
            <a:endParaRPr b="0" lang="en-GB" sz="3600" spc="-1" strike="noStrike">
              <a:latin typeface="Arial"/>
            </a:endParaRPr>
          </a:p>
          <a:p>
            <a:pPr>
              <a:lnSpc>
                <a:spcPct val="100000"/>
              </a:lnSpc>
            </a:pPr>
            <a:endParaRPr b="0" lang="en-GB" sz="3600" spc="-1" strike="noStrike">
              <a:latin typeface="Arial"/>
            </a:endParaRPr>
          </a:p>
          <a:p>
            <a:pPr>
              <a:lnSpc>
                <a:spcPct val="100000"/>
              </a:lnSpc>
            </a:pPr>
            <a:r>
              <a:rPr b="1" lang="en-US" sz="3600" spc="-1" strike="noStrike">
                <a:solidFill>
                  <a:srgbClr val="ffffff"/>
                </a:solidFill>
                <a:latin typeface="Calibri"/>
              </a:rPr>
              <a:t>What is the Internet doing to me?</a:t>
            </a:r>
            <a:endParaRPr b="0" lang="en-GB" sz="3600" spc="-1" strike="noStrike">
              <a:latin typeface="Arial"/>
            </a:endParaRPr>
          </a:p>
          <a:p>
            <a:pPr>
              <a:lnSpc>
                <a:spcPct val="100000"/>
              </a:lnSpc>
            </a:pPr>
            <a:r>
              <a:rPr b="0" lang="en-US" sz="3600" spc="-1" strike="noStrike">
                <a:solidFill>
                  <a:srgbClr val="ffffff"/>
                </a:solidFill>
                <a:latin typeface="Calibri"/>
              </a:rPr>
              <a:t>	</a:t>
            </a:r>
            <a:r>
              <a:rPr b="0" lang="en-US" sz="3600" spc="-1" strike="noStrike">
                <a:solidFill>
                  <a:srgbClr val="ffffff"/>
                </a:solidFill>
                <a:latin typeface="Calibri"/>
              </a:rPr>
              <a:t>Tuesday 13 October 2020</a:t>
            </a:r>
            <a:endParaRPr b="0" lang="en-GB" sz="3600" spc="-1" strike="noStrike">
              <a:latin typeface="Arial"/>
            </a:endParaRPr>
          </a:p>
          <a:p>
            <a:pPr>
              <a:lnSpc>
                <a:spcPct val="100000"/>
              </a:lnSpc>
            </a:pPr>
            <a:endParaRPr b="0" lang="en-GB" sz="3600" spc="-1" strike="noStrike">
              <a:latin typeface="Arial"/>
            </a:endParaRPr>
          </a:p>
          <a:p>
            <a:pPr>
              <a:lnSpc>
                <a:spcPct val="100000"/>
              </a:lnSpc>
            </a:pPr>
            <a:r>
              <a:rPr b="1" lang="en-US" sz="3600" spc="-1" strike="noStrike">
                <a:solidFill>
                  <a:srgbClr val="ffffff"/>
                </a:solidFill>
                <a:latin typeface="Calibri"/>
              </a:rPr>
              <a:t>Data Protection </a:t>
            </a:r>
            <a:r>
              <a:rPr b="1" i="1" lang="en-US" sz="3600" spc="-1" strike="noStrike">
                <a:solidFill>
                  <a:srgbClr val="ffffff"/>
                </a:solidFill>
                <a:latin typeface="Calibri"/>
              </a:rPr>
              <a:t>&amp;</a:t>
            </a:r>
            <a:endParaRPr b="0" lang="en-GB" sz="3600" spc="-1" strike="noStrike">
              <a:latin typeface="Arial"/>
            </a:endParaRPr>
          </a:p>
          <a:p>
            <a:pPr>
              <a:lnSpc>
                <a:spcPct val="100000"/>
              </a:lnSpc>
            </a:pPr>
            <a:r>
              <a:rPr b="0" lang="en-US" sz="3600" spc="-1" strike="noStrike">
                <a:solidFill>
                  <a:srgbClr val="ffffff"/>
                </a:solidFill>
                <a:latin typeface="Calibri"/>
              </a:rPr>
              <a:t>	</a:t>
            </a:r>
            <a:r>
              <a:rPr b="0" lang="en-US" sz="3600" spc="-1" strike="noStrike">
                <a:solidFill>
                  <a:srgbClr val="ffffff"/>
                </a:solidFill>
                <a:latin typeface="Calibri"/>
              </a:rPr>
              <a:t>Covid 19</a:t>
            </a:r>
            <a:endParaRPr b="0" lang="en-GB" sz="3600" spc="-1" strike="noStrike">
              <a:latin typeface="Arial"/>
            </a:endParaRPr>
          </a:p>
          <a:p>
            <a:pPr>
              <a:lnSpc>
                <a:spcPct val="100000"/>
              </a:lnSpc>
            </a:pPr>
            <a:r>
              <a:rPr b="0" lang="en-US" sz="3600" spc="-1" strike="noStrike">
                <a:solidFill>
                  <a:srgbClr val="ffffff"/>
                </a:solidFill>
                <a:latin typeface="Calibri"/>
              </a:rPr>
              <a:t>	</a:t>
            </a:r>
            <a:r>
              <a:rPr b="0" lang="en-US" sz="3600" spc="-1" strike="noStrike">
                <a:solidFill>
                  <a:srgbClr val="ffffff"/>
                </a:solidFill>
                <a:latin typeface="Calibri"/>
              </a:rPr>
              <a:t>Subject access requests</a:t>
            </a:r>
            <a:endParaRPr b="0" lang="en-GB" sz="3600" spc="-1" strike="noStrike">
              <a:latin typeface="Arial"/>
            </a:endParaRPr>
          </a:p>
          <a:p>
            <a:pPr>
              <a:lnSpc>
                <a:spcPct val="100000"/>
              </a:lnSpc>
            </a:pPr>
            <a:r>
              <a:rPr b="0" lang="en-US" sz="3600" spc="-1" strike="noStrike">
                <a:solidFill>
                  <a:srgbClr val="ffffff"/>
                </a:solidFill>
                <a:latin typeface="Calibri"/>
              </a:rPr>
              <a:t>	</a:t>
            </a:r>
            <a:r>
              <a:rPr b="0" lang="en-US" sz="3600" spc="-1" strike="noStrike">
                <a:solidFill>
                  <a:srgbClr val="ffffff"/>
                </a:solidFill>
                <a:latin typeface="Calibri"/>
              </a:rPr>
              <a:t>Right to be forgotten</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7" name="Picture 9" descr="Screen Shot 2017-09-18 at 08.12.11.png"/>
          <p:cNvPicPr/>
          <p:nvPr/>
        </p:nvPicPr>
        <p:blipFill>
          <a:blip r:embed="rId1"/>
          <a:stretch/>
        </p:blipFill>
        <p:spPr>
          <a:xfrm>
            <a:off x="0" y="0"/>
            <a:ext cx="9143640" cy="1447560"/>
          </a:xfrm>
          <a:prstGeom prst="rect">
            <a:avLst/>
          </a:prstGeom>
          <a:ln>
            <a:noFill/>
          </a:ln>
        </p:spPr>
      </p:pic>
      <p:sp>
        <p:nvSpPr>
          <p:cNvPr id="178"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Working/studying from home</a:t>
            </a:r>
            <a:endParaRPr b="0" lang="en-GB" sz="3600" spc="-1" strike="noStrike">
              <a:latin typeface="Arial"/>
            </a:endParaRPr>
          </a:p>
        </p:txBody>
      </p:sp>
      <p:sp>
        <p:nvSpPr>
          <p:cNvPr id="179"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images via wikipedia</a:t>
            </a:r>
            <a:endParaRPr b="0" lang="en-GB" sz="1000" spc="-1" strike="noStrike">
              <a:latin typeface="Arial"/>
            </a:endParaRPr>
          </a:p>
        </p:txBody>
      </p:sp>
      <p:grpSp>
        <p:nvGrpSpPr>
          <p:cNvPr id="180" name="Group 3"/>
          <p:cNvGrpSpPr/>
          <p:nvPr/>
        </p:nvGrpSpPr>
        <p:grpSpPr>
          <a:xfrm>
            <a:off x="0" y="1415880"/>
            <a:ext cx="9143640" cy="1431720"/>
            <a:chOff x="0" y="1415880"/>
            <a:chExt cx="9143640" cy="1431720"/>
          </a:xfrm>
        </p:grpSpPr>
        <p:pic>
          <p:nvPicPr>
            <p:cNvPr id="181" name="Picture 3" descr="A close up of a sign&#10;&#10;Description automatically generated"/>
            <p:cNvPicPr/>
            <p:nvPr/>
          </p:nvPicPr>
          <p:blipFill>
            <a:blip r:embed="rId2"/>
            <a:stretch/>
          </p:blipFill>
          <p:spPr>
            <a:xfrm>
              <a:off x="0" y="1461960"/>
              <a:ext cx="9143640" cy="1385640"/>
            </a:xfrm>
            <a:prstGeom prst="rect">
              <a:avLst/>
            </a:prstGeom>
            <a:ln>
              <a:noFill/>
            </a:ln>
          </p:spPr>
        </p:pic>
        <p:pic>
          <p:nvPicPr>
            <p:cNvPr id="182" name="Picture 2" descr="Jitsi.org - develop and deploy full-featured video conferencing"/>
            <p:cNvPicPr/>
            <p:nvPr/>
          </p:nvPicPr>
          <p:blipFill>
            <a:blip r:embed="rId3"/>
            <a:stretch/>
          </p:blipFill>
          <p:spPr>
            <a:xfrm>
              <a:off x="4042800" y="1415880"/>
              <a:ext cx="1055880" cy="1055880"/>
            </a:xfrm>
            <a:prstGeom prst="rect">
              <a:avLst/>
            </a:prstGeom>
            <a:ln>
              <a:noFill/>
            </a:ln>
          </p:spPr>
        </p:pic>
      </p:grpSp>
      <p:sp>
        <p:nvSpPr>
          <p:cNvPr id="183" name="CustomShape 4"/>
          <p:cNvSpPr/>
          <p:nvPr/>
        </p:nvSpPr>
        <p:spPr>
          <a:xfrm>
            <a:off x="3593880" y="2334960"/>
            <a:ext cx="1977120" cy="3337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002060"/>
                </a:solidFill>
                <a:latin typeface="Helvetica Neue Medium"/>
                <a:ea typeface="Helvetica Neue Medium"/>
              </a:rPr>
              <a:t>jitsi</a:t>
            </a:r>
            <a:endParaRPr b="0" lang="en-GB" sz="1600" spc="-1" strike="noStrike">
              <a:latin typeface="Arial"/>
            </a:endParaRPr>
          </a:p>
        </p:txBody>
      </p:sp>
      <p:pic>
        <p:nvPicPr>
          <p:cNvPr id="184" name="Picture 10" descr=""/>
          <p:cNvPicPr/>
          <p:nvPr/>
        </p:nvPicPr>
        <p:blipFill>
          <a:blip r:embed="rId4"/>
          <a:stretch/>
        </p:blipFill>
        <p:spPr>
          <a:xfrm>
            <a:off x="964080" y="2848320"/>
            <a:ext cx="7295400" cy="3647520"/>
          </a:xfrm>
          <a:prstGeom prst="rect">
            <a:avLst/>
          </a:prstGeom>
          <a:ln>
            <a:noFill/>
          </a:ln>
        </p:spPr>
      </p:pic>
      <p:pic>
        <p:nvPicPr>
          <p:cNvPr id="185" name="Picture 2" descr="On with the Showbie!"/>
          <p:cNvPicPr/>
          <p:nvPr/>
        </p:nvPicPr>
        <p:blipFill>
          <a:blip r:embed="rId5">
            <a:alphaModFix amt="50000"/>
          </a:blip>
          <a:stretch/>
        </p:blipFill>
        <p:spPr>
          <a:xfrm>
            <a:off x="1089000" y="5531760"/>
            <a:ext cx="2104920" cy="963720"/>
          </a:xfrm>
          <a:prstGeom prst="rect">
            <a:avLst/>
          </a:prstGeom>
          <a:ln>
            <a:noFill/>
          </a:ln>
          <a:effectLst>
            <a:glow>
              <a:schemeClr val="accent1"/>
            </a:glow>
          </a:effectLst>
        </p:spPr>
      </p:pic>
      <p:pic>
        <p:nvPicPr>
          <p:cNvPr id="186" name="Graphic 4" descr=""/>
          <p:cNvPicPr/>
          <p:nvPr/>
        </p:nvPicPr>
        <p:blipFill>
          <a:blip r:embed="rId6">
            <a:alphaModFix amt="51000"/>
          </a:blip>
          <a:stretch/>
        </p:blipFill>
        <p:spPr>
          <a:xfrm>
            <a:off x="5571360" y="5693760"/>
            <a:ext cx="2565360" cy="589680"/>
          </a:xfrm>
          <a:prstGeom prst="rect">
            <a:avLst/>
          </a:prstGeom>
          <a:ln>
            <a:noFill/>
          </a:ln>
          <a:effectLst>
            <a:glow>
              <a:schemeClr val="accent1"/>
            </a:glow>
          </a:effectLst>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Picture 9" descr="Screen Shot 2017-09-18 at 08.12.11.png"/>
          <p:cNvPicPr/>
          <p:nvPr/>
        </p:nvPicPr>
        <p:blipFill>
          <a:blip r:embed="rId1"/>
          <a:stretch/>
        </p:blipFill>
        <p:spPr>
          <a:xfrm>
            <a:off x="0" y="0"/>
            <a:ext cx="9143640" cy="1447560"/>
          </a:xfrm>
          <a:prstGeom prst="rect">
            <a:avLst/>
          </a:prstGeom>
          <a:ln>
            <a:noFill/>
          </a:ln>
        </p:spPr>
      </p:pic>
      <p:sp>
        <p:nvSpPr>
          <p:cNvPr id="188"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Working/studying from home</a:t>
            </a:r>
            <a:endParaRPr b="0" lang="en-GB" sz="3600" spc="-1" strike="noStrike">
              <a:latin typeface="Arial"/>
            </a:endParaRPr>
          </a:p>
        </p:txBody>
      </p:sp>
      <p:sp>
        <p:nvSpPr>
          <p:cNvPr id="189"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https://www.bbc.com/news/technology-52126534</a:t>
            </a:r>
            <a:endParaRPr b="0" lang="en-GB" sz="1000" spc="-1" strike="noStrike">
              <a:latin typeface="Arial"/>
            </a:endParaRPr>
          </a:p>
        </p:txBody>
      </p:sp>
      <p:pic>
        <p:nvPicPr>
          <p:cNvPr id="190" name="Picture 4" descr="Zoom screenshot"/>
          <p:cNvPicPr/>
          <p:nvPr/>
        </p:nvPicPr>
        <p:blipFill>
          <a:blip r:embed="rId2"/>
          <a:stretch/>
        </p:blipFill>
        <p:spPr>
          <a:xfrm>
            <a:off x="0" y="1447920"/>
            <a:ext cx="9143640" cy="50479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1" name="Picture 9" descr="Screen Shot 2017-09-18 at 08.12.11.png"/>
          <p:cNvPicPr/>
          <p:nvPr/>
        </p:nvPicPr>
        <p:blipFill>
          <a:blip r:embed="rId1"/>
          <a:stretch/>
        </p:blipFill>
        <p:spPr>
          <a:xfrm>
            <a:off x="0" y="0"/>
            <a:ext cx="9143640" cy="1447560"/>
          </a:xfrm>
          <a:prstGeom prst="rect">
            <a:avLst/>
          </a:prstGeom>
          <a:ln>
            <a:noFill/>
          </a:ln>
        </p:spPr>
      </p:pic>
      <p:sp>
        <p:nvSpPr>
          <p:cNvPr id="192"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Working/studying from home</a:t>
            </a:r>
            <a:endParaRPr b="0" lang="en-GB" sz="3600" spc="-1" strike="noStrike">
              <a:latin typeface="Arial"/>
            </a:endParaRPr>
          </a:p>
        </p:txBody>
      </p:sp>
      <p:sp>
        <p:nvSpPr>
          <p:cNvPr id="193" name="CustomShape 2"/>
          <p:cNvSpPr/>
          <p:nvPr/>
        </p:nvSpPr>
        <p:spPr>
          <a:xfrm>
            <a:off x="3162240" y="6496200"/>
            <a:ext cx="598140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https://www.dataprotection.ie/sites/default/files/uploads/2020-03/Guide%20for%20Individuals%20Working%20Remotely_0.pdf</a:t>
            </a:r>
            <a:endParaRPr b="0" lang="en-GB" sz="1000" spc="-1" strike="noStrike">
              <a:latin typeface="Arial"/>
            </a:endParaRPr>
          </a:p>
        </p:txBody>
      </p:sp>
      <p:pic>
        <p:nvPicPr>
          <p:cNvPr id="194" name="Picture 3" descr="Graphical user interface, application&#10;&#10;Description automatically generated"/>
          <p:cNvPicPr/>
          <p:nvPr/>
        </p:nvPicPr>
        <p:blipFill>
          <a:blip r:embed="rId2"/>
          <a:stretch/>
        </p:blipFill>
        <p:spPr>
          <a:xfrm>
            <a:off x="0" y="1451520"/>
            <a:ext cx="9143640" cy="1504080"/>
          </a:xfrm>
          <a:prstGeom prst="rect">
            <a:avLst/>
          </a:prstGeom>
          <a:ln>
            <a:noFill/>
          </a:ln>
        </p:spPr>
      </p:pic>
      <p:pic>
        <p:nvPicPr>
          <p:cNvPr id="195" name="Picture 7" descr="Graphical user interface, text&#10;&#10;Description automatically generated"/>
          <p:cNvPicPr/>
          <p:nvPr/>
        </p:nvPicPr>
        <p:blipFill>
          <a:blip r:embed="rId3"/>
          <a:stretch/>
        </p:blipFill>
        <p:spPr>
          <a:xfrm>
            <a:off x="21240" y="2955960"/>
            <a:ext cx="8768880" cy="33062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96" name="Picture 9" descr="Screen Shot 2017-09-18 at 08.12.11.png"/>
          <p:cNvPicPr/>
          <p:nvPr/>
        </p:nvPicPr>
        <p:blipFill>
          <a:blip r:embed="rId1"/>
          <a:stretch/>
        </p:blipFill>
        <p:spPr>
          <a:xfrm>
            <a:off x="0" y="0"/>
            <a:ext cx="9143640" cy="1447560"/>
          </a:xfrm>
          <a:prstGeom prst="rect">
            <a:avLst/>
          </a:prstGeom>
          <a:ln>
            <a:noFill/>
          </a:ln>
        </p:spPr>
      </p:pic>
      <p:sp>
        <p:nvSpPr>
          <p:cNvPr id="197"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Working/studying from home</a:t>
            </a:r>
            <a:endParaRPr b="0" lang="en-GB" sz="3600" spc="-1" strike="noStrike">
              <a:latin typeface="Arial"/>
            </a:endParaRPr>
          </a:p>
        </p:txBody>
      </p:sp>
      <p:sp>
        <p:nvSpPr>
          <p:cNvPr id="198" name="CustomShape 2"/>
          <p:cNvSpPr/>
          <p:nvPr/>
        </p:nvSpPr>
        <p:spPr>
          <a:xfrm>
            <a:off x="3162240" y="6496200"/>
            <a:ext cx="598140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https://www.vice.com/en_us/article/n7wxvd/students-are-rebelling-against-eye-tracking-exam-surveillance-tools</a:t>
            </a:r>
            <a:endParaRPr b="0" lang="en-GB" sz="1000" spc="-1" strike="noStrike">
              <a:latin typeface="Arial"/>
            </a:endParaRPr>
          </a:p>
        </p:txBody>
      </p:sp>
      <p:grpSp>
        <p:nvGrpSpPr>
          <p:cNvPr id="199" name="Group 3"/>
          <p:cNvGrpSpPr/>
          <p:nvPr/>
        </p:nvGrpSpPr>
        <p:grpSpPr>
          <a:xfrm>
            <a:off x="0" y="1623960"/>
            <a:ext cx="9143640" cy="4738320"/>
            <a:chOff x="0" y="1623960"/>
            <a:chExt cx="9143640" cy="4738320"/>
          </a:xfrm>
        </p:grpSpPr>
        <p:pic>
          <p:nvPicPr>
            <p:cNvPr id="200" name="Picture 3" descr="Graphical user interface, text, application&#10;&#10;Description automatically generated"/>
            <p:cNvPicPr/>
            <p:nvPr/>
          </p:nvPicPr>
          <p:blipFill>
            <a:blip r:embed="rId2"/>
            <a:stretch/>
          </p:blipFill>
          <p:spPr>
            <a:xfrm>
              <a:off x="0" y="1623960"/>
              <a:ext cx="9143640" cy="4631760"/>
            </a:xfrm>
            <a:prstGeom prst="rect">
              <a:avLst/>
            </a:prstGeom>
            <a:ln>
              <a:noFill/>
            </a:ln>
          </p:spPr>
        </p:pic>
        <p:sp>
          <p:nvSpPr>
            <p:cNvPr id="201" name="CustomShape 4"/>
            <p:cNvSpPr/>
            <p:nvPr/>
          </p:nvSpPr>
          <p:spPr>
            <a:xfrm>
              <a:off x="0" y="6135120"/>
              <a:ext cx="9143640" cy="227160"/>
            </a:xfrm>
            <a:prstGeom prst="rect">
              <a:avLst/>
            </a:prstGeom>
            <a:solidFill>
              <a:schemeClr val="bg2"/>
            </a:solidFill>
            <a:ln w="3240">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Picture 9" descr="Screen Shot 2017-09-18 at 08.12.11.png"/>
          <p:cNvPicPr/>
          <p:nvPr/>
        </p:nvPicPr>
        <p:blipFill>
          <a:blip r:embed="rId1"/>
          <a:stretch/>
        </p:blipFill>
        <p:spPr>
          <a:xfrm>
            <a:off x="0" y="0"/>
            <a:ext cx="9143640" cy="1447560"/>
          </a:xfrm>
          <a:prstGeom prst="rect">
            <a:avLst/>
          </a:prstGeom>
          <a:ln>
            <a:noFill/>
          </a:ln>
        </p:spPr>
      </p:pic>
      <p:sp>
        <p:nvSpPr>
          <p:cNvPr id="203"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Return to work/college apps</a:t>
            </a:r>
            <a:endParaRPr b="0" lang="en-GB" sz="3600" spc="-1" strike="noStrike">
              <a:latin typeface="Arial"/>
            </a:endParaRPr>
          </a:p>
        </p:txBody>
      </p:sp>
      <p:sp>
        <p:nvSpPr>
          <p:cNvPr id="204" name="CustomShape 2"/>
          <p:cNvSpPr/>
          <p:nvPr/>
        </p:nvSpPr>
        <p:spPr>
          <a:xfrm>
            <a:off x="3162240" y="6496200"/>
            <a:ext cx="598140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https://apps.apple.com/us/app/safezone/id533054756 &amp; https://apps.apple.com/us/app/servicenow-agent/id1446951408</a:t>
            </a:r>
            <a:endParaRPr b="0" lang="en-GB" sz="1000" spc="-1" strike="noStrike">
              <a:latin typeface="Arial"/>
            </a:endParaRPr>
          </a:p>
        </p:txBody>
      </p:sp>
      <p:pic>
        <p:nvPicPr>
          <p:cNvPr id="205" name="Picture 2" descr="Graphical user interface, application&#10;&#10;Description automatically generated"/>
          <p:cNvPicPr/>
          <p:nvPr/>
        </p:nvPicPr>
        <p:blipFill>
          <a:blip r:embed="rId2"/>
          <a:stretch/>
        </p:blipFill>
        <p:spPr>
          <a:xfrm>
            <a:off x="774000" y="1529280"/>
            <a:ext cx="2327040" cy="4858920"/>
          </a:xfrm>
          <a:prstGeom prst="rect">
            <a:avLst/>
          </a:prstGeom>
          <a:ln>
            <a:noFill/>
          </a:ln>
        </p:spPr>
      </p:pic>
      <p:pic>
        <p:nvPicPr>
          <p:cNvPr id="206" name="Picture 8" descr="Graphical user interface, application, Teams&#10;&#10;Description automatically generated"/>
          <p:cNvPicPr/>
          <p:nvPr/>
        </p:nvPicPr>
        <p:blipFill>
          <a:blip r:embed="rId3"/>
          <a:stretch/>
        </p:blipFill>
        <p:spPr>
          <a:xfrm>
            <a:off x="5975640" y="1503000"/>
            <a:ext cx="2434320" cy="48589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Picture 9" descr="Screen Shot 2017-09-18 at 08.12.11.png"/>
          <p:cNvPicPr/>
          <p:nvPr/>
        </p:nvPicPr>
        <p:blipFill>
          <a:blip r:embed="rId1"/>
          <a:stretch/>
        </p:blipFill>
        <p:spPr>
          <a:xfrm>
            <a:off x="0" y="0"/>
            <a:ext cx="9143640" cy="1447560"/>
          </a:xfrm>
          <a:prstGeom prst="rect">
            <a:avLst/>
          </a:prstGeom>
          <a:ln>
            <a:noFill/>
          </a:ln>
        </p:spPr>
      </p:pic>
      <p:sp>
        <p:nvSpPr>
          <p:cNvPr id="208" name="CustomShape 1"/>
          <p:cNvSpPr/>
          <p:nvPr/>
        </p:nvSpPr>
        <p:spPr>
          <a:xfrm>
            <a:off x="0" y="431640"/>
            <a:ext cx="91436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including private test/trace tracker apps</a:t>
            </a:r>
            <a:endParaRPr b="0" lang="en-GB" sz="3600" spc="-1" strike="noStrike">
              <a:latin typeface="Arial"/>
            </a:endParaRPr>
          </a:p>
        </p:txBody>
      </p:sp>
      <p:sp>
        <p:nvSpPr>
          <p:cNvPr id="209" name="CustomShape 2"/>
          <p:cNvSpPr/>
          <p:nvPr/>
        </p:nvSpPr>
        <p:spPr>
          <a:xfrm>
            <a:off x="3162240" y="6496200"/>
            <a:ext cx="5981400" cy="1612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https://www.rightcrowd.com/contact-tracing-solutions/?gclid=CjwKCAjw_Y_8BRBiEiwA5MCBJkEBQjoj_TboTAb68mRDSoQvipo5Unc1D5Rx5VWl6aShaBZVYduEfxoCl-UQAvD_BwE &amp; https://store.servicenow.com/sn_appstore_store.do?campid=31519&amp;cid=p:hr:dg:nb:rmkt:rtw_con_prsp:emea:all&amp;s_kwcid=AL!11692!3!454628284269!b!!g!!%2Bcontact%20%2Btracing%20%2Bapp&amp;ds_c=GOOG_EMEA_All_EN_CONVERSION_RTW_RLSA_Solution+Based_NonBrand_BMM&amp;cmcid=71700000070667828&amp;ds_ag=Contract+tracing_BMM&amp;cmpid=58700006239682258&amp;ds_kids=p56304946224&amp;gclid=CjwKCAjw_Y_8BRBiEiwA5MCBJltYSaTBczHwf4mYFShoK0REGhoNtL-wv-godDHpOu-v_Bu3b8U6EhoCdDAQAvD_BwE&amp;gclsrc=aw.ds#!/store/application/beda022c70991010f87781d40309fb19</a:t>
            </a:r>
            <a:endParaRPr b="0" lang="en-GB" sz="1000" spc="-1" strike="noStrike">
              <a:latin typeface="Arial"/>
            </a:endParaRPr>
          </a:p>
        </p:txBody>
      </p:sp>
      <p:pic>
        <p:nvPicPr>
          <p:cNvPr id="210" name="Picture 3" descr="Graphical user interface, text, application, email&#10;&#10;Description automatically generated"/>
          <p:cNvPicPr/>
          <p:nvPr/>
        </p:nvPicPr>
        <p:blipFill>
          <a:blip r:embed="rId2"/>
          <a:stretch/>
        </p:blipFill>
        <p:spPr>
          <a:xfrm>
            <a:off x="0" y="3524040"/>
            <a:ext cx="7089480" cy="2971800"/>
          </a:xfrm>
          <a:prstGeom prst="rect">
            <a:avLst/>
          </a:prstGeom>
          <a:ln>
            <a:noFill/>
          </a:ln>
        </p:spPr>
      </p:pic>
      <p:grpSp>
        <p:nvGrpSpPr>
          <p:cNvPr id="211" name="Group 3"/>
          <p:cNvGrpSpPr/>
          <p:nvPr/>
        </p:nvGrpSpPr>
        <p:grpSpPr>
          <a:xfrm>
            <a:off x="4725000" y="1443600"/>
            <a:ext cx="4418640" cy="3975840"/>
            <a:chOff x="4725000" y="1443600"/>
            <a:chExt cx="4418640" cy="3975840"/>
          </a:xfrm>
        </p:grpSpPr>
        <p:sp>
          <p:nvSpPr>
            <p:cNvPr id="212" name="CustomShape 4"/>
            <p:cNvSpPr/>
            <p:nvPr/>
          </p:nvSpPr>
          <p:spPr>
            <a:xfrm>
              <a:off x="4725000" y="1447920"/>
              <a:ext cx="4418640" cy="3971520"/>
            </a:xfrm>
            <a:prstGeom prst="rect">
              <a:avLst/>
            </a:prstGeom>
            <a:solidFill>
              <a:schemeClr val="bg1"/>
            </a:solidFill>
            <a:ln w="3240">
              <a:noFill/>
            </a:ln>
          </p:spPr>
          <p:style>
            <a:lnRef idx="2">
              <a:schemeClr val="accent1">
                <a:shade val="50000"/>
              </a:schemeClr>
            </a:lnRef>
            <a:fillRef idx="1">
              <a:schemeClr val="accent1"/>
            </a:fillRef>
            <a:effectRef idx="0">
              <a:schemeClr val="accent1"/>
            </a:effectRef>
            <a:fontRef idx="minor"/>
          </p:style>
        </p:sp>
        <p:pic>
          <p:nvPicPr>
            <p:cNvPr id="213" name="Picture 10" descr="A close up of a sign&#10;&#10;Description automatically generated"/>
            <p:cNvPicPr/>
            <p:nvPr/>
          </p:nvPicPr>
          <p:blipFill>
            <a:blip r:embed="rId3"/>
            <a:stretch/>
          </p:blipFill>
          <p:spPr>
            <a:xfrm>
              <a:off x="4775760" y="1443600"/>
              <a:ext cx="4367880" cy="3925080"/>
            </a:xfrm>
            <a:prstGeom prst="rect">
              <a:avLst/>
            </a:prstGeom>
            <a:ln>
              <a:noFill/>
            </a:ln>
          </p:spPr>
        </p:pic>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4" name="Picture 9" descr="Screen Shot 2017-09-18 at 08.12.11.png"/>
          <p:cNvPicPr/>
          <p:nvPr/>
        </p:nvPicPr>
        <p:blipFill>
          <a:blip r:embed="rId1"/>
          <a:stretch/>
        </p:blipFill>
        <p:spPr>
          <a:xfrm>
            <a:off x="0" y="0"/>
            <a:ext cx="9143640" cy="1447560"/>
          </a:xfrm>
          <a:prstGeom prst="rect">
            <a:avLst/>
          </a:prstGeom>
          <a:ln>
            <a:noFill/>
          </a:ln>
        </p:spPr>
      </p:pic>
      <p:sp>
        <p:nvSpPr>
          <p:cNvPr id="215"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Test and trace contact data</a:t>
            </a:r>
            <a:endParaRPr b="0" lang="en-GB" sz="3600" spc="-1" strike="noStrike">
              <a:latin typeface="Arial"/>
            </a:endParaRPr>
          </a:p>
        </p:txBody>
      </p:sp>
      <p:sp>
        <p:nvSpPr>
          <p:cNvPr id="216" name="CustomShape 2"/>
          <p:cNvSpPr/>
          <p:nvPr/>
        </p:nvSpPr>
        <p:spPr>
          <a:xfrm>
            <a:off x="3162240" y="6496200"/>
            <a:ext cx="598140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https://www.dataprotection.ie/en/news-media/blogs/processing-customer-data-covid-19-contact-tracing</a:t>
            </a:r>
            <a:endParaRPr b="0" lang="en-GB" sz="1000" spc="-1" strike="noStrike">
              <a:latin typeface="Arial"/>
            </a:endParaRPr>
          </a:p>
        </p:txBody>
      </p:sp>
      <p:pic>
        <p:nvPicPr>
          <p:cNvPr id="217" name="Picture 3" descr="Graphical user interface, text, application&#10;&#10;Description automatically generated"/>
          <p:cNvPicPr/>
          <p:nvPr/>
        </p:nvPicPr>
        <p:blipFill>
          <a:blip r:embed="rId2"/>
          <a:stretch/>
        </p:blipFill>
        <p:spPr>
          <a:xfrm>
            <a:off x="0" y="1447920"/>
            <a:ext cx="9143640" cy="5047920"/>
          </a:xfrm>
          <a:prstGeom prst="rect">
            <a:avLst/>
          </a:prstGeom>
          <a:ln>
            <a:noFill/>
          </a:ln>
        </p:spPr>
      </p:pic>
      <p:sp>
        <p:nvSpPr>
          <p:cNvPr id="218" name="CustomShape 3"/>
          <p:cNvSpPr/>
          <p:nvPr/>
        </p:nvSpPr>
        <p:spPr>
          <a:xfrm>
            <a:off x="935640" y="3241440"/>
            <a:ext cx="7846560" cy="4061160"/>
          </a:xfrm>
          <a:prstGeom prst="rect">
            <a:avLst/>
          </a:prstGeom>
          <a:gradFill rotWithShape="0">
            <a:gsLst>
              <a:gs pos="0">
                <a:srgbClr val="a3ceb9"/>
              </a:gs>
              <a:gs pos="100000">
                <a:srgbClr val="b0c6e1"/>
              </a:gs>
            </a:gsLst>
            <a:lin ang="5400000"/>
          </a:gradFill>
          <a:ln>
            <a:noFill/>
          </a:ln>
        </p:spPr>
        <p:style>
          <a:lnRef idx="0"/>
          <a:fillRef idx="0"/>
          <a:effectRef idx="0"/>
          <a:fontRef idx="minor"/>
        </p:style>
        <p:txBody>
          <a:bodyPr lIns="90000" rIns="90000" tIns="45000" bIns="45000">
            <a:spAutoFit/>
          </a:bodyPr>
          <a:p>
            <a:pPr>
              <a:lnSpc>
                <a:spcPct val="100000"/>
              </a:lnSpc>
            </a:pPr>
            <a:endParaRPr b="0" lang="en-GB" sz="1800" spc="-1" strike="noStrike">
              <a:latin typeface="Arial"/>
            </a:endParaRPr>
          </a:p>
          <a:p>
            <a:pPr>
              <a:lnSpc>
                <a:spcPct val="100000"/>
              </a:lnSpc>
            </a:pPr>
            <a:r>
              <a:rPr b="1" lang="en-US" sz="2000" spc="-1" strike="noStrike">
                <a:solidFill>
                  <a:srgbClr val="ff0000"/>
                </a:solidFill>
                <a:latin typeface="Calibri"/>
              </a:rPr>
              <a:t>Minimise</a:t>
            </a:r>
            <a:r>
              <a:rPr b="1" lang="en-US" sz="2000" spc="-1" strike="noStrike">
                <a:solidFill>
                  <a:srgbClr val="000000"/>
                </a:solidFill>
                <a:latin typeface="Calibri"/>
              </a:rPr>
              <a:t> the amount of data you collect </a:t>
            </a:r>
            <a:endParaRPr b="0" lang="en-GB" sz="2000" spc="-1" strike="noStrike">
              <a:latin typeface="Arial"/>
            </a:endParaRPr>
          </a:p>
          <a:p>
            <a:pPr>
              <a:lnSpc>
                <a:spcPct val="100000"/>
              </a:lnSpc>
              <a:spcAft>
                <a:spcPts val="601"/>
              </a:spcAft>
            </a:pPr>
            <a:r>
              <a:rPr b="0" lang="en-US" sz="2000" spc="-1" strike="noStrike">
                <a:solidFill>
                  <a:srgbClr val="000000"/>
                </a:solidFill>
                <a:latin typeface="Calibri"/>
              </a:rPr>
              <a:t>This process does not require you to ask people to verify their identity.</a:t>
            </a:r>
            <a:endParaRPr b="0" lang="en-GB" sz="2000" spc="-1" strike="noStrike">
              <a:latin typeface="Arial"/>
            </a:endParaRPr>
          </a:p>
          <a:p>
            <a:pPr>
              <a:lnSpc>
                <a:spcPct val="100000"/>
              </a:lnSpc>
              <a:spcAft>
                <a:spcPts val="601"/>
              </a:spcAft>
            </a:pPr>
            <a:r>
              <a:rPr b="1" lang="en-US" sz="2000" spc="-1" strike="noStrike">
                <a:solidFill>
                  <a:srgbClr val="000000"/>
                </a:solidFill>
                <a:latin typeface="Calibri"/>
              </a:rPr>
              <a:t>Be </a:t>
            </a:r>
            <a:r>
              <a:rPr b="1" lang="en-US" sz="2000" spc="-1" strike="noStrike">
                <a:solidFill>
                  <a:srgbClr val="ff0000"/>
                </a:solidFill>
                <a:latin typeface="Calibri"/>
              </a:rPr>
              <a:t>transparent</a:t>
            </a:r>
            <a:r>
              <a:rPr b="1" lang="en-US" sz="2000" spc="-1" strike="noStrike">
                <a:solidFill>
                  <a:srgbClr val="000000"/>
                </a:solidFill>
                <a:latin typeface="Calibri"/>
              </a:rPr>
              <a:t> with your customers about why you are collecting this data</a:t>
            </a:r>
            <a:r>
              <a:rPr b="0" lang="en-US" sz="2000" spc="-1" strike="noStrike">
                <a:solidFill>
                  <a:srgbClr val="000000"/>
                </a:solidFill>
                <a:latin typeface="Calibri"/>
              </a:rPr>
              <a:t> </a:t>
            </a:r>
            <a:endParaRPr b="0" lang="en-GB" sz="2000" spc="-1" strike="noStrike">
              <a:latin typeface="Arial"/>
            </a:endParaRPr>
          </a:p>
          <a:p>
            <a:pPr>
              <a:lnSpc>
                <a:spcPct val="100000"/>
              </a:lnSpc>
              <a:spcAft>
                <a:spcPts val="601"/>
              </a:spcAft>
            </a:pPr>
            <a:r>
              <a:rPr b="1" lang="en-US" sz="2000" spc="-1" strike="noStrike">
                <a:solidFill>
                  <a:srgbClr val="ff0000"/>
                </a:solidFill>
                <a:latin typeface="Calibri"/>
              </a:rPr>
              <a:t>Store</a:t>
            </a:r>
            <a:r>
              <a:rPr b="1" lang="en-US" sz="2000" spc="-1" strike="noStrike">
                <a:solidFill>
                  <a:srgbClr val="000000"/>
                </a:solidFill>
                <a:latin typeface="Calibri"/>
              </a:rPr>
              <a:t> this information carefully</a:t>
            </a:r>
            <a:endParaRPr b="0" lang="en-GB" sz="2000" spc="-1" strike="noStrike">
              <a:latin typeface="Arial"/>
            </a:endParaRPr>
          </a:p>
          <a:p>
            <a:pPr>
              <a:lnSpc>
                <a:spcPct val="100000"/>
              </a:lnSpc>
              <a:spcAft>
                <a:spcPts val="601"/>
              </a:spcAft>
            </a:pPr>
            <a:r>
              <a:rPr b="1" lang="en-US" sz="2000" spc="-1" strike="noStrike">
                <a:solidFill>
                  <a:srgbClr val="ff0000"/>
                </a:solidFill>
                <a:latin typeface="Calibri"/>
              </a:rPr>
              <a:t>Limit</a:t>
            </a:r>
            <a:r>
              <a:rPr b="1" lang="en-US" sz="2000" spc="-1" strike="noStrike">
                <a:solidFill>
                  <a:srgbClr val="000000"/>
                </a:solidFill>
                <a:latin typeface="Calibri"/>
              </a:rPr>
              <a:t> this data to the purpose for which it was collected</a:t>
            </a:r>
            <a:endParaRPr b="0" lang="en-GB" sz="2000" spc="-1" strike="noStrike">
              <a:latin typeface="Arial"/>
            </a:endParaRPr>
          </a:p>
          <a:p>
            <a:pPr>
              <a:lnSpc>
                <a:spcPct val="100000"/>
              </a:lnSpc>
            </a:pPr>
            <a:r>
              <a:rPr b="1" lang="en-US" sz="2000" spc="-1" strike="noStrike">
                <a:solidFill>
                  <a:srgbClr val="000000"/>
                </a:solidFill>
                <a:latin typeface="Calibri"/>
              </a:rPr>
              <a:t>Ensure you </a:t>
            </a:r>
            <a:r>
              <a:rPr b="1" lang="en-US" sz="2000" spc="-1" strike="noStrike">
                <a:solidFill>
                  <a:srgbClr val="ff0000"/>
                </a:solidFill>
                <a:latin typeface="Calibri"/>
              </a:rPr>
              <a:t>delete</a:t>
            </a:r>
            <a:r>
              <a:rPr b="1" lang="en-US" sz="2000" spc="-1" strike="noStrike">
                <a:solidFill>
                  <a:srgbClr val="000000"/>
                </a:solidFill>
                <a:latin typeface="Calibri"/>
              </a:rPr>
              <a:t> contact details when you are no longer required to keep them for contact tracing or compliance purposes</a:t>
            </a:r>
            <a:endParaRPr b="0" lang="en-GB" sz="2000" spc="-1" strike="noStrike">
              <a:latin typeface="Arial"/>
            </a:endParaRPr>
          </a:p>
          <a:p>
            <a:pPr>
              <a:lnSpc>
                <a:spcPct val="100000"/>
              </a:lnSpc>
              <a:spcAft>
                <a:spcPts val="601"/>
              </a:spcAft>
            </a:pPr>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Picture 8" descr="A picture containing background pattern&#10;&#10;Description automatically generated"/>
          <p:cNvPicPr/>
          <p:nvPr/>
        </p:nvPicPr>
        <p:blipFill>
          <a:blip r:embed="rId1"/>
          <a:stretch/>
        </p:blipFill>
        <p:spPr>
          <a:xfrm>
            <a:off x="0" y="3828960"/>
            <a:ext cx="9143640" cy="2666520"/>
          </a:xfrm>
          <a:prstGeom prst="rect">
            <a:avLst/>
          </a:prstGeom>
          <a:ln>
            <a:noFill/>
          </a:ln>
        </p:spPr>
      </p:pic>
      <p:pic>
        <p:nvPicPr>
          <p:cNvPr id="220" name="Picture 9" descr="Screen Shot 2017-09-18 at 08.12.11.png"/>
          <p:cNvPicPr/>
          <p:nvPr/>
        </p:nvPicPr>
        <p:blipFill>
          <a:blip r:embed="rId2"/>
          <a:stretch/>
        </p:blipFill>
        <p:spPr>
          <a:xfrm>
            <a:off x="0" y="0"/>
            <a:ext cx="9143640" cy="1447560"/>
          </a:xfrm>
          <a:prstGeom prst="rect">
            <a:avLst/>
          </a:prstGeom>
          <a:ln>
            <a:noFill/>
          </a:ln>
        </p:spPr>
      </p:pic>
      <p:sp>
        <p:nvSpPr>
          <p:cNvPr id="221"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Test and trace contact data</a:t>
            </a:r>
            <a:endParaRPr b="0" lang="en-GB" sz="3600" spc="-1" strike="noStrike">
              <a:latin typeface="Arial"/>
            </a:endParaRPr>
          </a:p>
        </p:txBody>
      </p:sp>
      <p:sp>
        <p:nvSpPr>
          <p:cNvPr id="222" name="CustomShape 2"/>
          <p:cNvSpPr/>
          <p:nvPr/>
        </p:nvSpPr>
        <p:spPr>
          <a:xfrm>
            <a:off x="3162240" y="6496200"/>
            <a:ext cx="598140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https://www.thetimes.co.uk/article/contact-tracing-data-harvested-from-pubs-and-restaurants-being-sold-on-s0d85mkrr</a:t>
            </a:r>
            <a:endParaRPr b="0" lang="en-GB" sz="1000" spc="-1" strike="noStrike">
              <a:latin typeface="Arial"/>
            </a:endParaRPr>
          </a:p>
        </p:txBody>
      </p:sp>
      <p:pic>
        <p:nvPicPr>
          <p:cNvPr id="223" name="Picture 7" descr="Graphical user interface&#10;&#10;Description automatically generated"/>
          <p:cNvPicPr/>
          <p:nvPr/>
        </p:nvPicPr>
        <p:blipFill>
          <a:blip r:embed="rId3"/>
          <a:stretch/>
        </p:blipFill>
        <p:spPr>
          <a:xfrm>
            <a:off x="0" y="1447920"/>
            <a:ext cx="9143640" cy="3313440"/>
          </a:xfrm>
          <a:prstGeom prst="rect">
            <a:avLst/>
          </a:prstGeom>
          <a:ln>
            <a:noFill/>
          </a:ln>
        </p:spPr>
      </p:pic>
      <p:pic>
        <p:nvPicPr>
          <p:cNvPr id="224" name="Picture 2" descr="Qr code&#10;&#10;Description automatically generated"/>
          <p:cNvPicPr/>
          <p:nvPr/>
        </p:nvPicPr>
        <p:blipFill>
          <a:blip r:embed="rId4"/>
          <a:stretch/>
        </p:blipFill>
        <p:spPr>
          <a:xfrm>
            <a:off x="0" y="2193480"/>
            <a:ext cx="9143640" cy="2758320"/>
          </a:xfrm>
          <a:prstGeom prst="rect">
            <a:avLst/>
          </a:prstGeom>
          <a:ln>
            <a:noFill/>
          </a:ln>
        </p:spPr>
      </p:pic>
      <p:pic>
        <p:nvPicPr>
          <p:cNvPr id="225" name="Picture 12" descr="Text&#10;&#10;Description automatically generated"/>
          <p:cNvPicPr/>
          <p:nvPr/>
        </p:nvPicPr>
        <p:blipFill>
          <a:blip r:embed="rId5"/>
          <a:stretch/>
        </p:blipFill>
        <p:spPr>
          <a:xfrm>
            <a:off x="2219040" y="3719160"/>
            <a:ext cx="6924240" cy="24328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Picture 2" descr="Graphical user interface, text, application, chat or text message&#10;&#10;Description automatically generated"/>
          <p:cNvPicPr/>
          <p:nvPr/>
        </p:nvPicPr>
        <p:blipFill>
          <a:blip r:embed="rId1"/>
          <a:stretch/>
        </p:blipFill>
        <p:spPr>
          <a:xfrm>
            <a:off x="1228680" y="1080720"/>
            <a:ext cx="6685920" cy="5415120"/>
          </a:xfrm>
          <a:prstGeom prst="rect">
            <a:avLst/>
          </a:prstGeom>
          <a:ln>
            <a:noFill/>
          </a:ln>
        </p:spPr>
      </p:pic>
      <p:pic>
        <p:nvPicPr>
          <p:cNvPr id="227" name="Picture 9" descr="Screen Shot 2017-09-18 at 08.12.11.png"/>
          <p:cNvPicPr/>
          <p:nvPr/>
        </p:nvPicPr>
        <p:blipFill>
          <a:blip r:embed="rId2"/>
          <a:stretch/>
        </p:blipFill>
        <p:spPr>
          <a:xfrm>
            <a:off x="0" y="0"/>
            <a:ext cx="9143640" cy="1447560"/>
          </a:xfrm>
          <a:prstGeom prst="rect">
            <a:avLst/>
          </a:prstGeom>
          <a:ln>
            <a:noFill/>
          </a:ln>
        </p:spPr>
      </p:pic>
      <p:sp>
        <p:nvSpPr>
          <p:cNvPr id="228"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Test and trace contact data</a:t>
            </a:r>
            <a:endParaRPr b="0" lang="en-GB" sz="3600" spc="-1" strike="noStrike">
              <a:latin typeface="Arial"/>
            </a:endParaRPr>
          </a:p>
        </p:txBody>
      </p:sp>
      <p:sp>
        <p:nvSpPr>
          <p:cNvPr id="229"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https://twitter.com/roselyddon/status/1281885086347075588</a:t>
            </a:r>
            <a:endParaRPr b="0" lang="en-GB" sz="1000" spc="-1" strike="noStrike">
              <a:latin typeface="Arial"/>
            </a:endParaRPr>
          </a:p>
        </p:txBody>
      </p:sp>
      <p:sp>
        <p:nvSpPr>
          <p:cNvPr id="230" name="CustomShape 3"/>
          <p:cNvSpPr/>
          <p:nvPr/>
        </p:nvSpPr>
        <p:spPr>
          <a:xfrm>
            <a:off x="1424880" y="3008880"/>
            <a:ext cx="6208920" cy="3486600"/>
          </a:xfrm>
          <a:prstGeom prst="rect">
            <a:avLst/>
          </a:prstGeom>
          <a:solidFill>
            <a:schemeClr val="bg2"/>
          </a:solidFill>
          <a:ln w="3240">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Picture 2" descr="Graphical user interface, text, application, chat or text message&#10;&#10;Description automatically generated"/>
          <p:cNvPicPr/>
          <p:nvPr/>
        </p:nvPicPr>
        <p:blipFill>
          <a:blip r:embed="rId1"/>
          <a:stretch/>
        </p:blipFill>
        <p:spPr>
          <a:xfrm>
            <a:off x="1228680" y="1080720"/>
            <a:ext cx="6685920" cy="5415120"/>
          </a:xfrm>
          <a:prstGeom prst="rect">
            <a:avLst/>
          </a:prstGeom>
          <a:ln>
            <a:noFill/>
          </a:ln>
        </p:spPr>
      </p:pic>
      <p:pic>
        <p:nvPicPr>
          <p:cNvPr id="232" name="Picture 9" descr="Screen Shot 2017-09-18 at 08.12.11.png"/>
          <p:cNvPicPr/>
          <p:nvPr/>
        </p:nvPicPr>
        <p:blipFill>
          <a:blip r:embed="rId2"/>
          <a:stretch/>
        </p:blipFill>
        <p:spPr>
          <a:xfrm>
            <a:off x="0" y="0"/>
            <a:ext cx="9143640" cy="1447560"/>
          </a:xfrm>
          <a:prstGeom prst="rect">
            <a:avLst/>
          </a:prstGeom>
          <a:ln>
            <a:noFill/>
          </a:ln>
        </p:spPr>
      </p:pic>
      <p:sp>
        <p:nvSpPr>
          <p:cNvPr id="233"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Test and trace data</a:t>
            </a:r>
            <a:endParaRPr b="0" lang="en-GB" sz="3600" spc="-1" strike="noStrike">
              <a:latin typeface="Arial"/>
            </a:endParaRPr>
          </a:p>
        </p:txBody>
      </p:sp>
      <p:sp>
        <p:nvSpPr>
          <p:cNvPr id="234"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https://twitter.com/roselyddon/status/1281885086347075588</a:t>
            </a:r>
            <a:endParaRPr b="0" lang="en-GB" sz="1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Picture 9" descr="Screen Shot 2017-09-18 at 08.12.11.png"/>
          <p:cNvPicPr/>
          <p:nvPr/>
        </p:nvPicPr>
        <p:blipFill>
          <a:blip r:embed="rId1"/>
          <a:stretch/>
        </p:blipFill>
        <p:spPr>
          <a:xfrm>
            <a:off x="0" y="0"/>
            <a:ext cx="9143640" cy="1447560"/>
          </a:xfrm>
          <a:prstGeom prst="rect">
            <a:avLst/>
          </a:prstGeom>
          <a:ln>
            <a:noFill/>
          </a:ln>
        </p:spPr>
      </p:pic>
      <p:sp>
        <p:nvSpPr>
          <p:cNvPr id="135" name="CustomShape 1"/>
          <p:cNvSpPr/>
          <p:nvPr/>
        </p:nvSpPr>
        <p:spPr>
          <a:xfrm>
            <a:off x="0" y="431640"/>
            <a:ext cx="91436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Happy CyberSecurity Awareness Month</a:t>
            </a:r>
            <a:endParaRPr b="0" lang="en-GB" sz="3600" spc="-1" strike="noStrike">
              <a:latin typeface="Arial"/>
            </a:endParaRPr>
          </a:p>
        </p:txBody>
      </p:sp>
      <p:sp>
        <p:nvSpPr>
          <p:cNvPr id="136"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https://cybersecuritymonth.eu/</a:t>
            </a:r>
            <a:endParaRPr b="0" lang="en-GB" sz="1000" spc="-1" strike="noStrike">
              <a:latin typeface="Arial"/>
            </a:endParaRPr>
          </a:p>
        </p:txBody>
      </p:sp>
      <p:pic>
        <p:nvPicPr>
          <p:cNvPr id="137" name="Picture 12" descr="Shape, rectangle&#10;&#10;Description automatically generated"/>
          <p:cNvPicPr/>
          <p:nvPr/>
        </p:nvPicPr>
        <p:blipFill>
          <a:blip r:embed="rId2"/>
          <a:stretch/>
        </p:blipFill>
        <p:spPr>
          <a:xfrm>
            <a:off x="8168040" y="4762440"/>
            <a:ext cx="952200" cy="964800"/>
          </a:xfrm>
          <a:prstGeom prst="rect">
            <a:avLst/>
          </a:prstGeom>
          <a:ln>
            <a:noFill/>
          </a:ln>
        </p:spPr>
      </p:pic>
      <p:pic>
        <p:nvPicPr>
          <p:cNvPr id="138" name="Picture 2" descr="Graphical user interface, application, website&#10;&#10;Description automatically generated"/>
          <p:cNvPicPr/>
          <p:nvPr/>
        </p:nvPicPr>
        <p:blipFill>
          <a:blip r:embed="rId3"/>
          <a:stretch/>
        </p:blipFill>
        <p:spPr>
          <a:xfrm>
            <a:off x="-23400" y="1473480"/>
            <a:ext cx="9143640" cy="499680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Picture 6" descr="Graphical user interface, text, application, email&#10;&#10;Description automatically generated"/>
          <p:cNvPicPr/>
          <p:nvPr/>
        </p:nvPicPr>
        <p:blipFill>
          <a:blip r:embed="rId1"/>
          <a:stretch/>
        </p:blipFill>
        <p:spPr>
          <a:xfrm>
            <a:off x="144000" y="784800"/>
            <a:ext cx="6219720" cy="1823760"/>
          </a:xfrm>
          <a:prstGeom prst="rect">
            <a:avLst/>
          </a:prstGeom>
          <a:ln>
            <a:noFill/>
          </a:ln>
        </p:spPr>
      </p:pic>
      <p:pic>
        <p:nvPicPr>
          <p:cNvPr id="236" name="Picture 9" descr="Screen Shot 2017-09-18 at 08.12.11.png"/>
          <p:cNvPicPr/>
          <p:nvPr/>
        </p:nvPicPr>
        <p:blipFill>
          <a:blip r:embed="rId2"/>
          <a:stretch/>
        </p:blipFill>
        <p:spPr>
          <a:xfrm>
            <a:off x="0" y="0"/>
            <a:ext cx="9143640" cy="1447560"/>
          </a:xfrm>
          <a:prstGeom prst="rect">
            <a:avLst/>
          </a:prstGeom>
          <a:ln>
            <a:noFill/>
          </a:ln>
        </p:spPr>
      </p:pic>
      <p:sp>
        <p:nvSpPr>
          <p:cNvPr id="237"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Snooping, outing, coronasnitching</a:t>
            </a:r>
            <a:endParaRPr b="0" lang="en-GB" sz="3600" spc="-1" strike="noStrike">
              <a:latin typeface="Arial"/>
            </a:endParaRPr>
          </a:p>
        </p:txBody>
      </p:sp>
      <p:sp>
        <p:nvSpPr>
          <p:cNvPr id="238" name="CustomShape 2"/>
          <p:cNvSpPr/>
          <p:nvPr/>
        </p:nvSpPr>
        <p:spPr>
          <a:xfrm>
            <a:off x="3162240" y="6496200"/>
            <a:ext cx="5981400" cy="100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https://www.reuters.com/article/uk-health-coronavirus-britain-masks-idUKKCN26G1TY </a:t>
            </a:r>
            <a:endParaRPr b="0" lang="en-GB" sz="1000" spc="-1" strike="noStrike">
              <a:latin typeface="Arial"/>
            </a:endParaRPr>
          </a:p>
          <a:p>
            <a:pPr>
              <a:lnSpc>
                <a:spcPct val="100000"/>
              </a:lnSpc>
            </a:pPr>
            <a:r>
              <a:rPr b="0" lang="en-US" sz="1000" spc="-1" strike="noStrike">
                <a:solidFill>
                  <a:srgbClr val="ffffff"/>
                </a:solidFill>
                <a:latin typeface="Calibri"/>
              </a:rPr>
              <a:t>&amp; https://www.mirror.co.uk/news/uk-news/police-turn-up-girls-birthday-22755946</a:t>
            </a:r>
            <a:endParaRPr b="0" lang="en-GB" sz="1000" spc="-1" strike="noStrike">
              <a:latin typeface="Arial"/>
            </a:endParaRPr>
          </a:p>
          <a:p>
            <a:pPr>
              <a:lnSpc>
                <a:spcPct val="100000"/>
              </a:lnSpc>
            </a:pPr>
            <a:r>
              <a:rPr b="0" lang="en-US" sz="1000" spc="-1" strike="noStrike">
                <a:solidFill>
                  <a:srgbClr val="ffffff"/>
                </a:solidFill>
                <a:latin typeface="Calibri"/>
              </a:rPr>
              <a:t>&amp; https://www.irishcentral.com/news/ireland-coronavirus-dublin-hospital </a:t>
            </a:r>
            <a:endParaRPr b="0" lang="en-GB" sz="1000" spc="-1" strike="noStrike">
              <a:latin typeface="Arial"/>
            </a:endParaRPr>
          </a:p>
          <a:p>
            <a:pPr>
              <a:lnSpc>
                <a:spcPct val="100000"/>
              </a:lnSpc>
            </a:pPr>
            <a:r>
              <a:rPr b="0" lang="en-US" sz="1000" spc="-1" strike="noStrike">
                <a:solidFill>
                  <a:srgbClr val="ffffff"/>
                </a:solidFill>
                <a:latin typeface="Calibri"/>
              </a:rPr>
              <a:t>&amp; https://economictimes.indiatimes.com/news/international/world-news/wuhan-shrimp-seller-identified-as-coronavirus-patient-zero/articleshow/74870327.cms</a:t>
            </a:r>
            <a:endParaRPr b="0" lang="en-GB" sz="1000" spc="-1" strike="noStrike">
              <a:latin typeface="Arial"/>
            </a:endParaRPr>
          </a:p>
        </p:txBody>
      </p:sp>
      <p:pic>
        <p:nvPicPr>
          <p:cNvPr id="239" name="Picture 8" descr="A picture containing text&#10;&#10;Description automatically generated"/>
          <p:cNvPicPr/>
          <p:nvPr/>
        </p:nvPicPr>
        <p:blipFill>
          <a:blip r:embed="rId3"/>
          <a:stretch/>
        </p:blipFill>
        <p:spPr>
          <a:xfrm>
            <a:off x="1935720" y="2417400"/>
            <a:ext cx="6517440" cy="1102320"/>
          </a:xfrm>
          <a:prstGeom prst="rect">
            <a:avLst/>
          </a:prstGeom>
          <a:ln>
            <a:noFill/>
          </a:ln>
        </p:spPr>
      </p:pic>
      <p:sp>
        <p:nvSpPr>
          <p:cNvPr id="240" name="CustomShape 3"/>
          <p:cNvSpPr/>
          <p:nvPr/>
        </p:nvSpPr>
        <p:spPr>
          <a:xfrm>
            <a:off x="4419720" y="3276720"/>
            <a:ext cx="304560" cy="304560"/>
          </a:xfrm>
          <a:prstGeom prst="rect">
            <a:avLst/>
          </a:prstGeom>
          <a:noFill/>
          <a:ln>
            <a:noFill/>
          </a:ln>
        </p:spPr>
        <p:style>
          <a:lnRef idx="0"/>
          <a:fillRef idx="0"/>
          <a:effectRef idx="0"/>
          <a:fontRef idx="minor"/>
        </p:style>
      </p:sp>
      <p:pic>
        <p:nvPicPr>
          <p:cNvPr id="241" name="Picture 15" descr="Graphical user interface, text, email&#10;&#10;Description automatically generated"/>
          <p:cNvPicPr/>
          <p:nvPr/>
        </p:nvPicPr>
        <p:blipFill>
          <a:blip r:embed="rId4"/>
          <a:stretch/>
        </p:blipFill>
        <p:spPr>
          <a:xfrm>
            <a:off x="2810880" y="3458520"/>
            <a:ext cx="6219720" cy="1700640"/>
          </a:xfrm>
          <a:prstGeom prst="rect">
            <a:avLst/>
          </a:prstGeom>
          <a:ln>
            <a:noFill/>
          </a:ln>
        </p:spPr>
      </p:pic>
      <p:pic>
        <p:nvPicPr>
          <p:cNvPr id="242" name="Picture 17" descr="Text&#10;&#10;Description automatically generated"/>
          <p:cNvPicPr/>
          <p:nvPr/>
        </p:nvPicPr>
        <p:blipFill>
          <a:blip r:embed="rId5"/>
          <a:stretch/>
        </p:blipFill>
        <p:spPr>
          <a:xfrm>
            <a:off x="2903400" y="4259880"/>
            <a:ext cx="5880600" cy="841320"/>
          </a:xfrm>
          <a:prstGeom prst="rect">
            <a:avLst/>
          </a:prstGeom>
          <a:ln>
            <a:noFill/>
          </a:ln>
        </p:spPr>
      </p:pic>
      <p:pic>
        <p:nvPicPr>
          <p:cNvPr id="243" name="Picture 2" descr=""/>
          <p:cNvPicPr/>
          <p:nvPr/>
        </p:nvPicPr>
        <p:blipFill>
          <a:blip r:embed="rId6"/>
          <a:stretch/>
        </p:blipFill>
        <p:spPr>
          <a:xfrm>
            <a:off x="8496720" y="4242240"/>
            <a:ext cx="533880" cy="893880"/>
          </a:xfrm>
          <a:prstGeom prst="rect">
            <a:avLst/>
          </a:prstGeom>
          <a:ln>
            <a:noFill/>
          </a:ln>
        </p:spPr>
      </p:pic>
      <p:sp>
        <p:nvSpPr>
          <p:cNvPr id="244" name="CustomShape 4"/>
          <p:cNvSpPr/>
          <p:nvPr/>
        </p:nvSpPr>
        <p:spPr>
          <a:xfrm>
            <a:off x="1935720" y="2417400"/>
            <a:ext cx="6517440" cy="1102320"/>
          </a:xfrm>
          <a:prstGeom prst="rect">
            <a:avLst/>
          </a:prstGeom>
          <a:noFill/>
          <a:ln w="3240">
            <a:solidFill>
              <a:schemeClr val="tx1"/>
            </a:solidFill>
            <a:round/>
          </a:ln>
        </p:spPr>
        <p:style>
          <a:lnRef idx="2">
            <a:schemeClr val="accent1">
              <a:shade val="50000"/>
            </a:schemeClr>
          </a:lnRef>
          <a:fillRef idx="1">
            <a:schemeClr val="accent1"/>
          </a:fillRef>
          <a:effectRef idx="0">
            <a:schemeClr val="accent1"/>
          </a:effectRef>
          <a:fontRef idx="minor"/>
        </p:style>
      </p:sp>
      <p:grpSp>
        <p:nvGrpSpPr>
          <p:cNvPr id="245" name="Group 5"/>
          <p:cNvGrpSpPr/>
          <p:nvPr/>
        </p:nvGrpSpPr>
        <p:grpSpPr>
          <a:xfrm>
            <a:off x="616320" y="4993200"/>
            <a:ext cx="7407360" cy="1598040"/>
            <a:chOff x="616320" y="4993200"/>
            <a:chExt cx="7407360" cy="1598040"/>
          </a:xfrm>
        </p:grpSpPr>
        <p:grpSp>
          <p:nvGrpSpPr>
            <p:cNvPr id="246" name="Group 6"/>
            <p:cNvGrpSpPr/>
            <p:nvPr/>
          </p:nvGrpSpPr>
          <p:grpSpPr>
            <a:xfrm>
              <a:off x="616320" y="4993200"/>
              <a:ext cx="7407360" cy="1502640"/>
              <a:chOff x="616320" y="4993200"/>
              <a:chExt cx="7407360" cy="1502640"/>
            </a:xfrm>
          </p:grpSpPr>
          <p:pic>
            <p:nvPicPr>
              <p:cNvPr id="247" name="Picture 4" descr=""/>
              <p:cNvPicPr/>
              <p:nvPr/>
            </p:nvPicPr>
            <p:blipFill>
              <a:blip r:embed="rId7"/>
              <a:stretch/>
            </p:blipFill>
            <p:spPr>
              <a:xfrm>
                <a:off x="616320" y="4993200"/>
                <a:ext cx="7407360" cy="846000"/>
              </a:xfrm>
              <a:prstGeom prst="rect">
                <a:avLst/>
              </a:prstGeom>
              <a:ln>
                <a:noFill/>
              </a:ln>
            </p:spPr>
          </p:pic>
          <p:pic>
            <p:nvPicPr>
              <p:cNvPr id="248" name="Picture 12" descr=""/>
              <p:cNvPicPr/>
              <p:nvPr/>
            </p:nvPicPr>
            <p:blipFill>
              <a:blip r:embed="rId8"/>
              <a:stretch/>
            </p:blipFill>
            <p:spPr>
              <a:xfrm>
                <a:off x="616320" y="5779080"/>
                <a:ext cx="7407360" cy="716760"/>
              </a:xfrm>
              <a:prstGeom prst="rect">
                <a:avLst/>
              </a:prstGeom>
              <a:ln>
                <a:noFill/>
              </a:ln>
            </p:spPr>
          </p:pic>
        </p:grpSp>
        <p:sp>
          <p:nvSpPr>
            <p:cNvPr id="249" name="CustomShape 7"/>
            <p:cNvSpPr/>
            <p:nvPr/>
          </p:nvSpPr>
          <p:spPr>
            <a:xfrm>
              <a:off x="1691280" y="5952960"/>
              <a:ext cx="13662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808080"/>
                  </a:solidFill>
                  <a:latin typeface="Calibri"/>
                </a:rPr>
                <a:t>XXXXXXXX</a:t>
              </a:r>
              <a:endParaRPr b="0" lang="en-GB" sz="1800" spc="-1" strike="noStrike">
                <a:latin typeface="Arial"/>
              </a:endParaRPr>
            </a:p>
          </p:txBody>
        </p:sp>
      </p:grpSp>
      <p:sp>
        <p:nvSpPr>
          <p:cNvPr id="250" name="CustomShape 8"/>
          <p:cNvSpPr/>
          <p:nvPr/>
        </p:nvSpPr>
        <p:spPr>
          <a:xfrm>
            <a:off x="616320" y="4993200"/>
            <a:ext cx="7407360" cy="1502280"/>
          </a:xfrm>
          <a:prstGeom prst="rect">
            <a:avLst/>
          </a:prstGeom>
          <a:noFill/>
          <a:ln w="3240">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Picture 3" descr="A picture containing graphical user interface&#10;&#10;Description automatically generated"/>
          <p:cNvPicPr/>
          <p:nvPr/>
        </p:nvPicPr>
        <p:blipFill>
          <a:blip r:embed="rId1"/>
          <a:stretch/>
        </p:blipFill>
        <p:spPr>
          <a:xfrm>
            <a:off x="0" y="1401840"/>
            <a:ext cx="9143640" cy="5092560"/>
          </a:xfrm>
          <a:prstGeom prst="rect">
            <a:avLst/>
          </a:prstGeom>
          <a:ln>
            <a:noFill/>
          </a:ln>
        </p:spPr>
      </p:pic>
      <p:pic>
        <p:nvPicPr>
          <p:cNvPr id="252" name="Picture 9" descr="Screen Shot 2017-09-18 at 08.12.11.png"/>
          <p:cNvPicPr/>
          <p:nvPr/>
        </p:nvPicPr>
        <p:blipFill>
          <a:blip r:embed="rId2"/>
          <a:stretch/>
        </p:blipFill>
        <p:spPr>
          <a:xfrm>
            <a:off x="0" y="0"/>
            <a:ext cx="9143640" cy="1447560"/>
          </a:xfrm>
          <a:prstGeom prst="rect">
            <a:avLst/>
          </a:prstGeom>
          <a:ln>
            <a:noFill/>
          </a:ln>
        </p:spPr>
      </p:pic>
      <p:sp>
        <p:nvSpPr>
          <p:cNvPr id="253" name="CustomShape 1"/>
          <p:cNvSpPr/>
          <p:nvPr/>
        </p:nvSpPr>
        <p:spPr>
          <a:xfrm>
            <a:off x="0" y="43272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Recap</a:t>
            </a:r>
            <a:endParaRPr b="0" lang="en-GB" sz="3600" spc="-1" strike="noStrike">
              <a:latin typeface="Arial"/>
            </a:endParaRPr>
          </a:p>
        </p:txBody>
      </p:sp>
      <p:sp>
        <p:nvSpPr>
          <p:cNvPr id="254"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https://commons.wikimedia.org/wiki/File:Gdpr_Europe.jpg</a:t>
            </a:r>
            <a:endParaRPr b="0" lang="en-GB" sz="1000" spc="-1" strike="noStrike">
              <a:latin typeface="Arial"/>
            </a:endParaRPr>
          </a:p>
        </p:txBody>
      </p:sp>
      <p:sp>
        <p:nvSpPr>
          <p:cNvPr id="255" name="CustomShape 3"/>
          <p:cNvSpPr/>
          <p:nvPr/>
        </p:nvSpPr>
        <p:spPr>
          <a:xfrm>
            <a:off x="4419720" y="3276720"/>
            <a:ext cx="304560" cy="304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Picture 3" descr="A picture containing graphical user interface&#10;&#10;Description automatically generated"/>
          <p:cNvPicPr/>
          <p:nvPr/>
        </p:nvPicPr>
        <p:blipFill>
          <a:blip r:embed="rId1"/>
          <a:stretch/>
        </p:blipFill>
        <p:spPr>
          <a:xfrm>
            <a:off x="0" y="1401840"/>
            <a:ext cx="9143640" cy="5092560"/>
          </a:xfrm>
          <a:prstGeom prst="rect">
            <a:avLst/>
          </a:prstGeom>
          <a:ln>
            <a:noFill/>
          </a:ln>
        </p:spPr>
      </p:pic>
      <p:pic>
        <p:nvPicPr>
          <p:cNvPr id="257" name="Picture 9" descr="Screen Shot 2017-09-18 at 08.12.11.png"/>
          <p:cNvPicPr/>
          <p:nvPr/>
        </p:nvPicPr>
        <p:blipFill>
          <a:blip r:embed="rId2"/>
          <a:stretch/>
        </p:blipFill>
        <p:spPr>
          <a:xfrm>
            <a:off x="0" y="0"/>
            <a:ext cx="9143640" cy="1447560"/>
          </a:xfrm>
          <a:prstGeom prst="rect">
            <a:avLst/>
          </a:prstGeom>
          <a:ln>
            <a:noFill/>
          </a:ln>
        </p:spPr>
      </p:pic>
      <p:sp>
        <p:nvSpPr>
          <p:cNvPr id="258" name="CustomShape 1"/>
          <p:cNvSpPr/>
          <p:nvPr/>
        </p:nvSpPr>
        <p:spPr>
          <a:xfrm>
            <a:off x="0" y="43272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Recap</a:t>
            </a:r>
            <a:endParaRPr b="0" lang="en-GB" sz="3600" spc="-1" strike="noStrike">
              <a:latin typeface="Arial"/>
            </a:endParaRPr>
          </a:p>
        </p:txBody>
      </p:sp>
      <p:sp>
        <p:nvSpPr>
          <p:cNvPr id="259"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https://commons.wikimedia.org/wiki/File:Gdpr_Europe.jpg</a:t>
            </a:r>
            <a:endParaRPr b="0" lang="en-GB" sz="1000" spc="-1" strike="noStrike">
              <a:latin typeface="Arial"/>
            </a:endParaRPr>
          </a:p>
        </p:txBody>
      </p:sp>
      <p:sp>
        <p:nvSpPr>
          <p:cNvPr id="260" name="CustomShape 3"/>
          <p:cNvSpPr/>
          <p:nvPr/>
        </p:nvSpPr>
        <p:spPr>
          <a:xfrm>
            <a:off x="4419720" y="3276720"/>
            <a:ext cx="304560" cy="304560"/>
          </a:xfrm>
          <a:prstGeom prst="rect">
            <a:avLst/>
          </a:prstGeom>
          <a:noFill/>
          <a:ln>
            <a:noFill/>
          </a:ln>
        </p:spPr>
        <p:style>
          <a:lnRef idx="0"/>
          <a:fillRef idx="0"/>
          <a:effectRef idx="0"/>
          <a:fontRef idx="minor"/>
        </p:style>
      </p:sp>
      <p:sp>
        <p:nvSpPr>
          <p:cNvPr id="261" name="CustomShape 4"/>
          <p:cNvSpPr/>
          <p:nvPr/>
        </p:nvSpPr>
        <p:spPr>
          <a:xfrm>
            <a:off x="41040" y="2022480"/>
            <a:ext cx="3462120" cy="338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Calibri"/>
              </a:rPr>
              <a:t>Personal data of data subjects</a:t>
            </a:r>
            <a:endParaRPr b="0" lang="en-GB" sz="3600" spc="-1" strike="noStrike">
              <a:latin typeface="Arial"/>
            </a:endParaRPr>
          </a:p>
          <a:p>
            <a:pPr>
              <a:lnSpc>
                <a:spcPct val="100000"/>
              </a:lnSpc>
            </a:pPr>
            <a:endParaRPr b="0" lang="en-GB" sz="3600" spc="-1" strike="noStrike">
              <a:latin typeface="Arial"/>
            </a:endParaRPr>
          </a:p>
          <a:p>
            <a:pPr>
              <a:lnSpc>
                <a:spcPct val="100000"/>
              </a:lnSpc>
            </a:pPr>
            <a:r>
              <a:rPr b="0" lang="en-US" sz="3600" spc="-1" strike="noStrike">
                <a:solidFill>
                  <a:srgbClr val="ff0000"/>
                </a:solidFill>
                <a:latin typeface="Calibri"/>
              </a:rPr>
              <a:t>Data subject rights</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Picture 3" descr="A picture containing graphical user interface&#10;&#10;Description automatically generated"/>
          <p:cNvPicPr/>
          <p:nvPr/>
        </p:nvPicPr>
        <p:blipFill>
          <a:blip r:embed="rId1"/>
          <a:stretch/>
        </p:blipFill>
        <p:spPr>
          <a:xfrm>
            <a:off x="0" y="1401840"/>
            <a:ext cx="9143640" cy="5092560"/>
          </a:xfrm>
          <a:prstGeom prst="rect">
            <a:avLst/>
          </a:prstGeom>
          <a:ln>
            <a:noFill/>
          </a:ln>
        </p:spPr>
      </p:pic>
      <p:pic>
        <p:nvPicPr>
          <p:cNvPr id="263" name="Picture 9" descr="Screen Shot 2017-09-18 at 08.12.11.png"/>
          <p:cNvPicPr/>
          <p:nvPr/>
        </p:nvPicPr>
        <p:blipFill>
          <a:blip r:embed="rId2"/>
          <a:stretch/>
        </p:blipFill>
        <p:spPr>
          <a:xfrm>
            <a:off x="0" y="0"/>
            <a:ext cx="9143640" cy="1447560"/>
          </a:xfrm>
          <a:prstGeom prst="rect">
            <a:avLst/>
          </a:prstGeom>
          <a:ln>
            <a:noFill/>
          </a:ln>
        </p:spPr>
      </p:pic>
      <p:sp>
        <p:nvSpPr>
          <p:cNvPr id="264" name="CustomShape 1"/>
          <p:cNvSpPr/>
          <p:nvPr/>
        </p:nvSpPr>
        <p:spPr>
          <a:xfrm>
            <a:off x="0" y="43272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Recap</a:t>
            </a:r>
            <a:endParaRPr b="0" lang="en-GB" sz="3600" spc="-1" strike="noStrike">
              <a:latin typeface="Arial"/>
            </a:endParaRPr>
          </a:p>
        </p:txBody>
      </p:sp>
      <p:sp>
        <p:nvSpPr>
          <p:cNvPr id="265"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https://commons.wikimedia.org/wiki/File:Gdpr_Europe.jpg</a:t>
            </a:r>
            <a:endParaRPr b="0" lang="en-GB" sz="1000" spc="-1" strike="noStrike">
              <a:latin typeface="Arial"/>
            </a:endParaRPr>
          </a:p>
        </p:txBody>
      </p:sp>
      <p:sp>
        <p:nvSpPr>
          <p:cNvPr id="266" name="CustomShape 3"/>
          <p:cNvSpPr/>
          <p:nvPr/>
        </p:nvSpPr>
        <p:spPr>
          <a:xfrm>
            <a:off x="4419720" y="3276720"/>
            <a:ext cx="304560" cy="304560"/>
          </a:xfrm>
          <a:prstGeom prst="rect">
            <a:avLst/>
          </a:prstGeom>
          <a:noFill/>
          <a:ln>
            <a:noFill/>
          </a:ln>
        </p:spPr>
        <p:style>
          <a:lnRef idx="0"/>
          <a:fillRef idx="0"/>
          <a:effectRef idx="0"/>
          <a:fontRef idx="minor"/>
        </p:style>
      </p:sp>
      <p:sp>
        <p:nvSpPr>
          <p:cNvPr id="267" name="CustomShape 4"/>
          <p:cNvSpPr/>
          <p:nvPr/>
        </p:nvSpPr>
        <p:spPr>
          <a:xfrm>
            <a:off x="41040" y="2022480"/>
            <a:ext cx="3462120" cy="338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Calibri"/>
              </a:rPr>
              <a:t>Personal data of data subjects</a:t>
            </a:r>
            <a:endParaRPr b="0" lang="en-GB" sz="3600" spc="-1" strike="noStrike">
              <a:latin typeface="Arial"/>
            </a:endParaRPr>
          </a:p>
          <a:p>
            <a:pPr>
              <a:lnSpc>
                <a:spcPct val="100000"/>
              </a:lnSpc>
            </a:pPr>
            <a:endParaRPr b="0" lang="en-GB" sz="3600" spc="-1" strike="noStrike">
              <a:latin typeface="Arial"/>
            </a:endParaRPr>
          </a:p>
          <a:p>
            <a:pPr>
              <a:lnSpc>
                <a:spcPct val="100000"/>
              </a:lnSpc>
            </a:pPr>
            <a:r>
              <a:rPr b="0" lang="en-US" sz="3600" spc="-1" strike="noStrike">
                <a:solidFill>
                  <a:srgbClr val="ff0000"/>
                </a:solidFill>
                <a:latin typeface="Calibri"/>
              </a:rPr>
              <a:t>Data subject rights</a:t>
            </a:r>
            <a:endParaRPr b="0" lang="en-GB" sz="3600" spc="-1" strike="noStrike">
              <a:latin typeface="Arial"/>
            </a:endParaRPr>
          </a:p>
        </p:txBody>
      </p:sp>
      <p:sp>
        <p:nvSpPr>
          <p:cNvPr id="268" name="CustomShape 5"/>
          <p:cNvSpPr/>
          <p:nvPr/>
        </p:nvSpPr>
        <p:spPr>
          <a:xfrm>
            <a:off x="5640480" y="1998000"/>
            <a:ext cx="3462120" cy="28335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3600" spc="-1" strike="noStrike">
                <a:solidFill>
                  <a:srgbClr val="ffffff"/>
                </a:solidFill>
                <a:latin typeface="Calibri"/>
              </a:rPr>
              <a:t>Principles of </a:t>
            </a:r>
            <a:endParaRPr b="0" lang="en-GB" sz="3600" spc="-1" strike="noStrike">
              <a:latin typeface="Arial"/>
            </a:endParaRPr>
          </a:p>
          <a:p>
            <a:pPr algn="r">
              <a:lnSpc>
                <a:spcPct val="100000"/>
              </a:lnSpc>
            </a:pPr>
            <a:r>
              <a:rPr b="0" lang="en-US" sz="3600" spc="-1" strike="noStrike">
                <a:solidFill>
                  <a:srgbClr val="ffffff"/>
                </a:solidFill>
                <a:latin typeface="Calibri"/>
              </a:rPr>
              <a:t>processing</a:t>
            </a:r>
            <a:endParaRPr b="0" lang="en-GB" sz="3600" spc="-1" strike="noStrike">
              <a:latin typeface="Arial"/>
            </a:endParaRPr>
          </a:p>
          <a:p>
            <a:pPr algn="r">
              <a:lnSpc>
                <a:spcPct val="100000"/>
              </a:lnSpc>
            </a:pPr>
            <a:endParaRPr b="0" lang="en-GB" sz="3600" spc="-1" strike="noStrike">
              <a:latin typeface="Arial"/>
            </a:endParaRPr>
          </a:p>
          <a:p>
            <a:pPr algn="r">
              <a:lnSpc>
                <a:spcPct val="100000"/>
              </a:lnSpc>
            </a:pPr>
            <a:r>
              <a:rPr b="0" lang="en-US" sz="3600" spc="-1" strike="noStrike">
                <a:solidFill>
                  <a:srgbClr val="ff0000"/>
                </a:solidFill>
                <a:latin typeface="Calibri"/>
              </a:rPr>
              <a:t>Obligations</a:t>
            </a:r>
            <a:endParaRPr b="0" lang="en-GB" sz="3600" spc="-1" strike="noStrike">
              <a:latin typeface="Arial"/>
            </a:endParaRPr>
          </a:p>
          <a:p>
            <a:pPr algn="r">
              <a:lnSpc>
                <a:spcPct val="100000"/>
              </a:lnSpc>
            </a:pPr>
            <a:r>
              <a:rPr b="0" lang="en-US" sz="3600" spc="-1" strike="noStrike">
                <a:solidFill>
                  <a:srgbClr val="ff0000"/>
                </a:solidFill>
                <a:latin typeface="Calibri"/>
              </a:rPr>
              <a:t>of controller</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Picture 2" descr="Max Schrems, 25, is leading a group called Europe vs. Facebook to force the social network to comply with EU data protection law."/>
          <p:cNvPicPr/>
          <p:nvPr/>
        </p:nvPicPr>
        <p:blipFill>
          <a:blip r:embed="rId1"/>
          <a:stretch/>
        </p:blipFill>
        <p:spPr>
          <a:xfrm>
            <a:off x="0" y="96840"/>
            <a:ext cx="9143640" cy="6399000"/>
          </a:xfrm>
          <a:prstGeom prst="rect">
            <a:avLst/>
          </a:prstGeom>
          <a:ln>
            <a:noFill/>
          </a:ln>
        </p:spPr>
      </p:pic>
      <p:sp>
        <p:nvSpPr>
          <p:cNvPr id="270" name="CustomShape 1"/>
          <p:cNvSpPr/>
          <p:nvPr/>
        </p:nvSpPr>
        <p:spPr>
          <a:xfrm>
            <a:off x="2009160" y="3466800"/>
            <a:ext cx="184320" cy="369000"/>
          </a:xfrm>
          <a:prstGeom prst="rect">
            <a:avLst/>
          </a:prstGeom>
          <a:noFill/>
          <a:ln>
            <a:noFill/>
          </a:ln>
        </p:spPr>
        <p:style>
          <a:lnRef idx="0"/>
          <a:fillRef idx="0"/>
          <a:effectRef idx="0"/>
          <a:fontRef idx="minor"/>
        </p:style>
      </p:sp>
      <p:sp>
        <p:nvSpPr>
          <p:cNvPr id="271" name="CustomShape 2"/>
          <p:cNvSpPr/>
          <p:nvPr/>
        </p:nvSpPr>
        <p:spPr>
          <a:xfrm>
            <a:off x="3162240" y="6496200"/>
            <a:ext cx="596520" cy="54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a:t>
            </a:r>
            <a:endParaRPr b="0" lang="en-GB" sz="1000" spc="-1" strike="noStrike">
              <a:latin typeface="Arial"/>
            </a:endParaRPr>
          </a:p>
        </p:txBody>
      </p:sp>
      <p:sp>
        <p:nvSpPr>
          <p:cNvPr id="272" name="CustomShape 3"/>
          <p:cNvSpPr/>
          <p:nvPr/>
        </p:nvSpPr>
        <p:spPr>
          <a:xfrm>
            <a:off x="3594240" y="6496200"/>
            <a:ext cx="5549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via http://europe-v-facebook.org/EN/Media/media.html</a:t>
            </a:r>
            <a:endParaRPr b="0" lang="en-GB" sz="1000" spc="-1" strike="noStrike">
              <a:latin typeface="Arial"/>
            </a:endParaRPr>
          </a:p>
        </p:txBody>
      </p:sp>
      <p:pic>
        <p:nvPicPr>
          <p:cNvPr id="273" name="Picture 9" descr="Screen Shot 2017-09-18 at 08.12.11.png"/>
          <p:cNvPicPr/>
          <p:nvPr/>
        </p:nvPicPr>
        <p:blipFill>
          <a:blip r:embed="rId2"/>
          <a:stretch/>
        </p:blipFill>
        <p:spPr>
          <a:xfrm>
            <a:off x="0" y="0"/>
            <a:ext cx="9143640" cy="1447560"/>
          </a:xfrm>
          <a:prstGeom prst="rect">
            <a:avLst/>
          </a:prstGeom>
          <a:ln>
            <a:noFill/>
          </a:ln>
        </p:spPr>
      </p:pic>
      <p:sp>
        <p:nvSpPr>
          <p:cNvPr id="274" name="CustomShape 4"/>
          <p:cNvSpPr/>
          <p:nvPr/>
        </p:nvSpPr>
        <p:spPr>
          <a:xfrm>
            <a:off x="0" y="40068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Who is this?</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75" name="Picture 4" descr="Icon&#10;&#10;Description automatically generated"/>
          <p:cNvPicPr/>
          <p:nvPr/>
        </p:nvPicPr>
        <p:blipFill>
          <a:blip r:embed="rId1"/>
          <a:stretch/>
        </p:blipFill>
        <p:spPr>
          <a:xfrm>
            <a:off x="3809880" y="1532520"/>
            <a:ext cx="734040" cy="672840"/>
          </a:xfrm>
          <a:prstGeom prst="rect">
            <a:avLst/>
          </a:prstGeom>
          <a:ln>
            <a:noFill/>
          </a:ln>
        </p:spPr>
      </p:pic>
      <p:pic>
        <p:nvPicPr>
          <p:cNvPr id="276" name="Picture 10" descr=""/>
          <p:cNvPicPr/>
          <p:nvPr/>
        </p:nvPicPr>
        <p:blipFill>
          <a:blip r:embed="rId2"/>
          <a:stretch/>
        </p:blipFill>
        <p:spPr>
          <a:xfrm>
            <a:off x="6675480" y="1426680"/>
            <a:ext cx="1139400" cy="829440"/>
          </a:xfrm>
          <a:prstGeom prst="rect">
            <a:avLst/>
          </a:prstGeom>
          <a:ln>
            <a:noFill/>
          </a:ln>
        </p:spPr>
      </p:pic>
      <p:pic>
        <p:nvPicPr>
          <p:cNvPr id="277" name="Picture 9" descr="Screen Shot 2017-09-18 at 08.12.11.png"/>
          <p:cNvPicPr/>
          <p:nvPr/>
        </p:nvPicPr>
        <p:blipFill>
          <a:blip r:embed="rId3"/>
          <a:stretch/>
        </p:blipFill>
        <p:spPr>
          <a:xfrm>
            <a:off x="0" y="0"/>
            <a:ext cx="9143640" cy="1447560"/>
          </a:xfrm>
          <a:prstGeom prst="rect">
            <a:avLst/>
          </a:prstGeom>
          <a:ln>
            <a:noFill/>
          </a:ln>
        </p:spPr>
      </p:pic>
      <p:sp>
        <p:nvSpPr>
          <p:cNvPr id="278" name="CustomShape 1"/>
          <p:cNvSpPr/>
          <p:nvPr/>
        </p:nvSpPr>
        <p:spPr>
          <a:xfrm>
            <a:off x="0" y="431640"/>
            <a:ext cx="91436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How does (eg) Facebook get data about you?</a:t>
            </a:r>
            <a:endParaRPr b="0" lang="en-GB" sz="3600" spc="-1" strike="noStrike">
              <a:latin typeface="Arial"/>
            </a:endParaRPr>
          </a:p>
        </p:txBody>
      </p:sp>
      <p:sp>
        <p:nvSpPr>
          <p:cNvPr id="279"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https://pixabay.com/illustrations/quiz-question-game-test-answer-2004350/</a:t>
            </a:r>
            <a:endParaRPr b="0" lang="en-GB" sz="1000" spc="-1" strike="noStrike">
              <a:latin typeface="Arial"/>
            </a:endParaRPr>
          </a:p>
        </p:txBody>
      </p:sp>
      <p:pic>
        <p:nvPicPr>
          <p:cNvPr id="280" name="Picture 2" descr="Icon&#10;&#10;Description automatically generated"/>
          <p:cNvPicPr/>
          <p:nvPr/>
        </p:nvPicPr>
        <p:blipFill>
          <a:blip r:embed="rId4"/>
          <a:stretch/>
        </p:blipFill>
        <p:spPr>
          <a:xfrm>
            <a:off x="6718320" y="5156640"/>
            <a:ext cx="2425320" cy="1338840"/>
          </a:xfrm>
          <a:prstGeom prst="rect">
            <a:avLst/>
          </a:prstGeom>
          <a:ln>
            <a:noFill/>
          </a:ln>
        </p:spPr>
      </p:pic>
      <p:pic>
        <p:nvPicPr>
          <p:cNvPr id="281" name="Picture 6" descr="A picture containing text&#10;&#10;Description automatically generated"/>
          <p:cNvPicPr/>
          <p:nvPr/>
        </p:nvPicPr>
        <p:blipFill>
          <a:blip r:embed="rId5"/>
          <a:stretch/>
        </p:blipFill>
        <p:spPr>
          <a:xfrm>
            <a:off x="83160" y="1532520"/>
            <a:ext cx="3809520" cy="672840"/>
          </a:xfrm>
          <a:prstGeom prst="rect">
            <a:avLst/>
          </a:prstGeom>
          <a:ln>
            <a:noFill/>
          </a:ln>
        </p:spPr>
      </p:pic>
      <p:sp>
        <p:nvSpPr>
          <p:cNvPr id="282" name="CustomShape 3"/>
          <p:cNvSpPr/>
          <p:nvPr/>
        </p:nvSpPr>
        <p:spPr>
          <a:xfrm>
            <a:off x="3151800" y="1447920"/>
            <a:ext cx="824400" cy="858960"/>
          </a:xfrm>
          <a:prstGeom prst="ellipse">
            <a:avLst/>
          </a:prstGeom>
          <a:noFill/>
          <a:ln w="63360">
            <a:solidFill>
              <a:srgbClr val="ff0000"/>
            </a:solidFill>
            <a:round/>
          </a:ln>
        </p:spPr>
        <p:style>
          <a:lnRef idx="2">
            <a:schemeClr val="accent1">
              <a:shade val="50000"/>
            </a:schemeClr>
          </a:lnRef>
          <a:fillRef idx="1">
            <a:schemeClr val="accent1"/>
          </a:fillRef>
          <a:effectRef idx="0">
            <a:schemeClr val="accent1"/>
          </a:effectRef>
          <a:fontRef idx="minor"/>
        </p:style>
      </p:sp>
      <p:sp>
        <p:nvSpPr>
          <p:cNvPr id="283" name="CustomShape 4"/>
          <p:cNvSpPr/>
          <p:nvPr/>
        </p:nvSpPr>
        <p:spPr>
          <a:xfrm>
            <a:off x="7791120" y="1452240"/>
            <a:ext cx="1333080" cy="822600"/>
          </a:xfrm>
          <a:prstGeom prst="rightArrow">
            <a:avLst>
              <a:gd name="adj1" fmla="val 50000"/>
              <a:gd name="adj2" fmla="val 50000"/>
            </a:avLst>
          </a:prstGeom>
          <a:solidFill>
            <a:srgbClr val="ff6600"/>
          </a:solidFill>
          <a:ln w="3240">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Picture 9" descr="Screen Shot 2017-09-18 at 08.12.11.png"/>
          <p:cNvPicPr/>
          <p:nvPr/>
        </p:nvPicPr>
        <p:blipFill>
          <a:blip r:embed="rId1"/>
          <a:stretch/>
        </p:blipFill>
        <p:spPr>
          <a:xfrm>
            <a:off x="0" y="0"/>
            <a:ext cx="9143640" cy="1447560"/>
          </a:xfrm>
          <a:prstGeom prst="rect">
            <a:avLst/>
          </a:prstGeom>
          <a:ln>
            <a:noFill/>
          </a:ln>
        </p:spPr>
      </p:pic>
      <p:sp>
        <p:nvSpPr>
          <p:cNvPr id="285" name="CustomShape 1"/>
          <p:cNvSpPr/>
          <p:nvPr/>
        </p:nvSpPr>
        <p:spPr>
          <a:xfrm>
            <a:off x="0" y="115560"/>
            <a:ext cx="9143640" cy="1187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15 GDPR</a:t>
            </a:r>
            <a:endParaRPr b="0" lang="en-GB" sz="3600" spc="-1" strike="noStrike">
              <a:latin typeface="Arial"/>
            </a:endParaRPr>
          </a:p>
          <a:p>
            <a:pPr algn="ctr">
              <a:lnSpc>
                <a:spcPct val="100000"/>
              </a:lnSpc>
            </a:pPr>
            <a:r>
              <a:rPr b="0" i="1" lang="en-US" sz="3600" spc="-1" strike="noStrike">
                <a:solidFill>
                  <a:srgbClr val="ffffff"/>
                </a:solidFill>
                <a:latin typeface="Calibri"/>
              </a:rPr>
              <a:t>Right of access by the data subject</a:t>
            </a:r>
            <a:endParaRPr b="0" lang="en-GB" sz="3600" spc="-1" strike="noStrike">
              <a:latin typeface="Arial"/>
            </a:endParaRPr>
          </a:p>
        </p:txBody>
      </p:sp>
      <p:sp>
        <p:nvSpPr>
          <p:cNvPr id="286" name="CustomShape 2"/>
          <p:cNvSpPr/>
          <p:nvPr/>
        </p:nvSpPr>
        <p:spPr>
          <a:xfrm>
            <a:off x="539280" y="1756080"/>
            <a:ext cx="847080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(1)</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The data subject shall have the right to obtain from the controller</a:t>
            </a:r>
            <a:endParaRPr b="0" lang="en-GB" sz="3600" spc="-1" strike="noStrike">
              <a:latin typeface="Arial"/>
            </a:endParaRPr>
          </a:p>
        </p:txBody>
      </p:sp>
      <p:sp>
        <p:nvSpPr>
          <p:cNvPr id="287" name="CustomShape 3"/>
          <p:cNvSpPr/>
          <p:nvPr/>
        </p:nvSpPr>
        <p:spPr>
          <a:xfrm>
            <a:off x="3162240" y="6496200"/>
            <a:ext cx="598140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text: https://eur-lex.europa.eu/eli/reg/2016/679/oj &amp;</a:t>
            </a:r>
            <a:endParaRPr b="0" lang="en-GB" sz="1000" spc="-1" strike="noStrike">
              <a:latin typeface="Arial"/>
            </a:endParaRPr>
          </a:p>
          <a:p>
            <a:pPr>
              <a:lnSpc>
                <a:spcPct val="100000"/>
              </a:lnSpc>
            </a:pPr>
            <a:r>
              <a:rPr b="0" lang="en-US" sz="1000" spc="-1" strike="noStrike">
                <a:solidFill>
                  <a:srgbClr val="ffffff"/>
                </a:solidFill>
                <a:latin typeface="Calibri"/>
              </a:rPr>
              <a:t>           </a:t>
            </a:r>
            <a:r>
              <a:rPr b="0" lang="en-US" sz="1000" spc="-1" strike="noStrike">
                <a:solidFill>
                  <a:srgbClr val="ffffff"/>
                </a:solidFill>
                <a:latin typeface="Calibri"/>
              </a:rPr>
              <a:t>https://iapp.org/resources/article/the-eu-general-data-protection-regulation/#A15</a:t>
            </a:r>
            <a:endParaRPr b="0" lang="en-GB" sz="1000" spc="-1" strike="noStrike">
              <a:latin typeface="Arial"/>
            </a:endParaRPr>
          </a:p>
        </p:txBody>
      </p:sp>
      <p:pic>
        <p:nvPicPr>
          <p:cNvPr id="288" name="Picture 6"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Picture 9" descr="Screen Shot 2017-09-18 at 08.12.11.png"/>
          <p:cNvPicPr/>
          <p:nvPr/>
        </p:nvPicPr>
        <p:blipFill>
          <a:blip r:embed="rId1"/>
          <a:stretch/>
        </p:blipFill>
        <p:spPr>
          <a:xfrm>
            <a:off x="0" y="0"/>
            <a:ext cx="9143640" cy="1447560"/>
          </a:xfrm>
          <a:prstGeom prst="rect">
            <a:avLst/>
          </a:prstGeom>
          <a:ln>
            <a:noFill/>
          </a:ln>
        </p:spPr>
      </p:pic>
      <p:sp>
        <p:nvSpPr>
          <p:cNvPr id="290" name="CustomShape 1"/>
          <p:cNvSpPr/>
          <p:nvPr/>
        </p:nvSpPr>
        <p:spPr>
          <a:xfrm>
            <a:off x="0" y="115560"/>
            <a:ext cx="9143640" cy="1187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15 GDPR</a:t>
            </a:r>
            <a:endParaRPr b="0" lang="en-GB" sz="3600" spc="-1" strike="noStrike">
              <a:latin typeface="Arial"/>
            </a:endParaRPr>
          </a:p>
          <a:p>
            <a:pPr algn="ctr">
              <a:lnSpc>
                <a:spcPct val="100000"/>
              </a:lnSpc>
            </a:pPr>
            <a:r>
              <a:rPr b="0" i="1" lang="en-US" sz="3600" spc="-1" strike="noStrike">
                <a:solidFill>
                  <a:srgbClr val="ffffff"/>
                </a:solidFill>
                <a:latin typeface="Calibri"/>
              </a:rPr>
              <a:t>Right of access by the data subject</a:t>
            </a:r>
            <a:endParaRPr b="0" lang="en-GB" sz="3600" spc="-1" strike="noStrike">
              <a:latin typeface="Arial"/>
            </a:endParaRPr>
          </a:p>
        </p:txBody>
      </p:sp>
      <p:sp>
        <p:nvSpPr>
          <p:cNvPr id="291" name="CustomShape 2"/>
          <p:cNvSpPr/>
          <p:nvPr/>
        </p:nvSpPr>
        <p:spPr>
          <a:xfrm>
            <a:off x="539280" y="1756080"/>
            <a:ext cx="8470800" cy="2833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(1)</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The data subject shall have the right to obtain from the controller </a:t>
            </a:r>
            <a:endParaRPr b="0" lang="en-GB" sz="3600" spc="-1" strike="noStrike">
              <a:latin typeface="Arial"/>
            </a:endParaRPr>
          </a:p>
          <a:p>
            <a:pPr>
              <a:lnSpc>
                <a:spcPct val="100000"/>
              </a:lnSpc>
            </a:pPr>
            <a:r>
              <a:rPr b="0" lang="en-US" sz="3600" spc="-1" strike="noStrike">
                <a:solidFill>
                  <a:srgbClr val="000000"/>
                </a:solidFill>
                <a:latin typeface="Calibri"/>
                <a:ea typeface="Calibri"/>
              </a:rPr>
              <a:t>confirmation as to whether or not personal data concerning him or her are being processed, </a:t>
            </a:r>
            <a:endParaRPr b="0" lang="en-GB" sz="3600" spc="-1" strike="noStrike">
              <a:latin typeface="Arial"/>
            </a:endParaRPr>
          </a:p>
        </p:txBody>
      </p:sp>
      <p:pic>
        <p:nvPicPr>
          <p:cNvPr id="292"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Picture 9" descr="Screen Shot 2017-09-18 at 08.12.11.png"/>
          <p:cNvPicPr/>
          <p:nvPr/>
        </p:nvPicPr>
        <p:blipFill>
          <a:blip r:embed="rId1"/>
          <a:stretch/>
        </p:blipFill>
        <p:spPr>
          <a:xfrm>
            <a:off x="0" y="0"/>
            <a:ext cx="9143640" cy="1447560"/>
          </a:xfrm>
          <a:prstGeom prst="rect">
            <a:avLst/>
          </a:prstGeom>
          <a:ln>
            <a:noFill/>
          </a:ln>
        </p:spPr>
      </p:pic>
      <p:sp>
        <p:nvSpPr>
          <p:cNvPr id="294" name="CustomShape 1"/>
          <p:cNvSpPr/>
          <p:nvPr/>
        </p:nvSpPr>
        <p:spPr>
          <a:xfrm>
            <a:off x="0" y="115560"/>
            <a:ext cx="9143640" cy="1187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15 GDPR</a:t>
            </a:r>
            <a:endParaRPr b="0" lang="en-GB" sz="3600" spc="-1" strike="noStrike">
              <a:latin typeface="Arial"/>
            </a:endParaRPr>
          </a:p>
          <a:p>
            <a:pPr algn="ctr">
              <a:lnSpc>
                <a:spcPct val="100000"/>
              </a:lnSpc>
            </a:pPr>
            <a:r>
              <a:rPr b="0" i="1" lang="en-US" sz="3600" spc="-1" strike="noStrike">
                <a:solidFill>
                  <a:srgbClr val="ffffff"/>
                </a:solidFill>
                <a:latin typeface="Calibri"/>
              </a:rPr>
              <a:t>Right of access by the data subject</a:t>
            </a:r>
            <a:endParaRPr b="0" lang="en-GB" sz="3600" spc="-1" strike="noStrike">
              <a:latin typeface="Arial"/>
            </a:endParaRPr>
          </a:p>
        </p:txBody>
      </p:sp>
      <p:sp>
        <p:nvSpPr>
          <p:cNvPr id="295" name="CustomShape 2"/>
          <p:cNvSpPr/>
          <p:nvPr/>
        </p:nvSpPr>
        <p:spPr>
          <a:xfrm>
            <a:off x="539280" y="1756080"/>
            <a:ext cx="8470800" cy="4478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(1)</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The data subject shall have the right to obtain from the controller </a:t>
            </a:r>
            <a:endParaRPr b="0" lang="en-GB" sz="3600" spc="-1" strike="noStrike">
              <a:latin typeface="Arial"/>
            </a:endParaRPr>
          </a:p>
          <a:p>
            <a:pPr>
              <a:lnSpc>
                <a:spcPct val="100000"/>
              </a:lnSpc>
            </a:pPr>
            <a:r>
              <a:rPr b="0" lang="en-US" sz="3600" spc="-1" strike="noStrike">
                <a:solidFill>
                  <a:srgbClr val="000000"/>
                </a:solidFill>
                <a:latin typeface="Calibri"/>
                <a:ea typeface="Calibri"/>
              </a:rPr>
              <a:t>confirmation as to whether or not personal data concerning him or her are being processed, and, </a:t>
            </a:r>
            <a:endParaRPr b="0" lang="en-GB" sz="3600" spc="-1" strike="noStrike">
              <a:latin typeface="Arial"/>
            </a:endParaRPr>
          </a:p>
          <a:p>
            <a:pPr>
              <a:lnSpc>
                <a:spcPct val="100000"/>
              </a:lnSpc>
            </a:pPr>
            <a:r>
              <a:rPr b="0" lang="en-US" sz="3600" spc="-1" strike="noStrike">
                <a:solidFill>
                  <a:srgbClr val="000000"/>
                </a:solidFill>
                <a:latin typeface="Calibri"/>
                <a:ea typeface="Calibri"/>
              </a:rPr>
              <a:t>where that is the case, </a:t>
            </a:r>
            <a:r>
              <a:rPr b="1" lang="en-US" sz="3600" spc="-1" strike="noStrike">
                <a:solidFill>
                  <a:srgbClr val="ff0000"/>
                </a:solidFill>
                <a:latin typeface="Calibri"/>
                <a:ea typeface="Calibri"/>
              </a:rPr>
              <a:t>access</a:t>
            </a:r>
            <a:r>
              <a:rPr b="1" lang="en-US" sz="3600" spc="-1" strike="noStrike">
                <a:solidFill>
                  <a:srgbClr val="000000"/>
                </a:solidFill>
                <a:latin typeface="Calibri"/>
                <a:ea typeface="Calibri"/>
              </a:rPr>
              <a:t> to the </a:t>
            </a:r>
            <a:endParaRPr b="0" lang="en-GB" sz="3600" spc="-1" strike="noStrike">
              <a:latin typeface="Arial"/>
            </a:endParaRPr>
          </a:p>
          <a:p>
            <a:pPr>
              <a:lnSpc>
                <a:spcPct val="100000"/>
              </a:lnSpc>
            </a:pPr>
            <a:r>
              <a:rPr b="0" lang="en-US" sz="3600" spc="-1" strike="noStrike">
                <a:solidFill>
                  <a:srgbClr val="000000"/>
                </a:solidFill>
                <a:latin typeface="Calibri"/>
                <a:ea typeface="Calibri"/>
              </a:rPr>
              <a:t>[data subject’s]</a:t>
            </a:r>
            <a:r>
              <a:rPr b="1" lang="en-US" sz="3600" spc="-1" strike="noStrike">
                <a:solidFill>
                  <a:srgbClr val="000000"/>
                </a:solidFill>
                <a:latin typeface="Calibri"/>
                <a:ea typeface="Calibri"/>
              </a:rPr>
              <a:t> personal data</a:t>
            </a:r>
            <a:endParaRPr b="0" lang="en-GB" sz="3600" spc="-1" strike="noStrike">
              <a:latin typeface="Arial"/>
            </a:endParaRPr>
          </a:p>
        </p:txBody>
      </p:sp>
      <p:pic>
        <p:nvPicPr>
          <p:cNvPr id="296"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 name="Picture 9" descr="Screen Shot 2017-09-18 at 08.12.11.png"/>
          <p:cNvPicPr/>
          <p:nvPr/>
        </p:nvPicPr>
        <p:blipFill>
          <a:blip r:embed="rId1"/>
          <a:stretch/>
        </p:blipFill>
        <p:spPr>
          <a:xfrm>
            <a:off x="0" y="0"/>
            <a:ext cx="9143640" cy="1447560"/>
          </a:xfrm>
          <a:prstGeom prst="rect">
            <a:avLst/>
          </a:prstGeom>
          <a:ln>
            <a:noFill/>
          </a:ln>
        </p:spPr>
      </p:pic>
      <p:sp>
        <p:nvSpPr>
          <p:cNvPr id="298" name="CustomShape 1"/>
          <p:cNvSpPr/>
          <p:nvPr/>
        </p:nvSpPr>
        <p:spPr>
          <a:xfrm>
            <a:off x="0" y="115560"/>
            <a:ext cx="9143640" cy="1187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15 GDPR</a:t>
            </a:r>
            <a:endParaRPr b="0" lang="en-GB" sz="3600" spc="-1" strike="noStrike">
              <a:latin typeface="Arial"/>
            </a:endParaRPr>
          </a:p>
          <a:p>
            <a:pPr algn="ctr">
              <a:lnSpc>
                <a:spcPct val="100000"/>
              </a:lnSpc>
            </a:pPr>
            <a:r>
              <a:rPr b="0" i="1" lang="en-US" sz="3600" spc="-1" strike="noStrike">
                <a:solidFill>
                  <a:srgbClr val="ffffff"/>
                </a:solidFill>
                <a:latin typeface="Calibri"/>
              </a:rPr>
              <a:t>Right of access by the data subject</a:t>
            </a:r>
            <a:endParaRPr b="0" lang="en-GB" sz="3600" spc="-1" strike="noStrike">
              <a:latin typeface="Arial"/>
            </a:endParaRPr>
          </a:p>
        </p:txBody>
      </p:sp>
      <p:sp>
        <p:nvSpPr>
          <p:cNvPr id="299" name="CustomShape 2"/>
          <p:cNvSpPr/>
          <p:nvPr/>
        </p:nvSpPr>
        <p:spPr>
          <a:xfrm>
            <a:off x="539280" y="1756080"/>
            <a:ext cx="8470800" cy="557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(1)</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The data subject shall have the right to obtain from the controller </a:t>
            </a:r>
            <a:endParaRPr b="0" lang="en-GB" sz="3600" spc="-1" strike="noStrike">
              <a:latin typeface="Arial"/>
            </a:endParaRPr>
          </a:p>
          <a:p>
            <a:pPr>
              <a:lnSpc>
                <a:spcPct val="100000"/>
              </a:lnSpc>
            </a:pPr>
            <a:r>
              <a:rPr b="0" lang="en-US" sz="3600" spc="-1" strike="noStrike">
                <a:solidFill>
                  <a:srgbClr val="000000"/>
                </a:solidFill>
                <a:latin typeface="Calibri"/>
                <a:ea typeface="Calibri"/>
              </a:rPr>
              <a:t>confirmation as to whether or not personal data concerning him or her are being processed, and, </a:t>
            </a:r>
            <a:endParaRPr b="0" lang="en-GB" sz="3600" spc="-1" strike="noStrike">
              <a:latin typeface="Arial"/>
            </a:endParaRPr>
          </a:p>
          <a:p>
            <a:pPr>
              <a:lnSpc>
                <a:spcPct val="100000"/>
              </a:lnSpc>
            </a:pPr>
            <a:r>
              <a:rPr b="0" lang="en-US" sz="3600" spc="-1" strike="noStrike">
                <a:solidFill>
                  <a:srgbClr val="000000"/>
                </a:solidFill>
                <a:latin typeface="Calibri"/>
                <a:ea typeface="Calibri"/>
              </a:rPr>
              <a:t>where that is the case, </a:t>
            </a:r>
            <a:r>
              <a:rPr b="1" lang="en-US" sz="3600" spc="-1" strike="noStrike">
                <a:solidFill>
                  <a:srgbClr val="ff0000"/>
                </a:solidFill>
                <a:latin typeface="Calibri"/>
                <a:ea typeface="Calibri"/>
              </a:rPr>
              <a:t>access</a:t>
            </a:r>
            <a:r>
              <a:rPr b="1" lang="en-US" sz="3600" spc="-1" strike="noStrike">
                <a:solidFill>
                  <a:srgbClr val="000000"/>
                </a:solidFill>
                <a:latin typeface="Calibri"/>
                <a:ea typeface="Calibri"/>
              </a:rPr>
              <a:t> to the </a:t>
            </a:r>
            <a:endParaRPr b="0" lang="en-GB" sz="3600" spc="-1" strike="noStrike">
              <a:latin typeface="Arial"/>
            </a:endParaRPr>
          </a:p>
          <a:p>
            <a:pPr>
              <a:lnSpc>
                <a:spcPct val="100000"/>
              </a:lnSpc>
            </a:pPr>
            <a:r>
              <a:rPr b="0" lang="en-US" sz="3600" spc="-1" strike="noStrike">
                <a:solidFill>
                  <a:srgbClr val="000000"/>
                </a:solidFill>
                <a:latin typeface="Calibri"/>
                <a:ea typeface="Calibri"/>
              </a:rPr>
              <a:t>[data subject’s]</a:t>
            </a:r>
            <a:r>
              <a:rPr b="1" lang="en-US" sz="3600" spc="-1" strike="noStrike">
                <a:solidFill>
                  <a:srgbClr val="000000"/>
                </a:solidFill>
                <a:latin typeface="Calibri"/>
                <a:ea typeface="Calibri"/>
              </a:rPr>
              <a:t> personal data</a:t>
            </a:r>
            <a:r>
              <a:rPr b="0" lang="en-US" sz="3600" spc="-1" strike="noStrike">
                <a:solidFill>
                  <a:srgbClr val="000000"/>
                </a:solidFill>
                <a:latin typeface="Calibri"/>
                <a:ea typeface="Calibri"/>
              </a:rPr>
              <a:t>[,] and</a:t>
            </a:r>
            <a:endParaRPr b="0" lang="en-GB" sz="3600" spc="-1" strike="noStrike">
              <a:latin typeface="Arial"/>
            </a:endParaRPr>
          </a:p>
          <a:p>
            <a:pPr>
              <a:lnSpc>
                <a:spcPct val="100000"/>
              </a:lnSpc>
            </a:pPr>
            <a:r>
              <a:rPr b="0" lang="en-US" sz="3600" spc="-1" strike="noStrike">
                <a:solidFill>
                  <a:srgbClr val="000000"/>
                </a:solidFill>
                <a:latin typeface="Calibri"/>
                <a:ea typeface="Calibri"/>
              </a:rPr>
              <a:t>the following information:</a:t>
            </a:r>
            <a:endParaRPr b="0" lang="en-GB" sz="3600" spc="-1" strike="noStrike">
              <a:latin typeface="Arial"/>
            </a:endParaRPr>
          </a:p>
        </p:txBody>
      </p:sp>
      <p:pic>
        <p:nvPicPr>
          <p:cNvPr id="300"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Picture 9" descr="Screen Shot 2017-09-18 at 08.12.11.png"/>
          <p:cNvPicPr/>
          <p:nvPr/>
        </p:nvPicPr>
        <p:blipFill>
          <a:blip r:embed="rId1"/>
          <a:stretch/>
        </p:blipFill>
        <p:spPr>
          <a:xfrm>
            <a:off x="0" y="0"/>
            <a:ext cx="9143640" cy="1447560"/>
          </a:xfrm>
          <a:prstGeom prst="rect">
            <a:avLst/>
          </a:prstGeom>
          <a:ln>
            <a:noFill/>
          </a:ln>
        </p:spPr>
      </p:pic>
      <p:sp>
        <p:nvSpPr>
          <p:cNvPr id="140"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Hello</a:t>
            </a:r>
            <a:endParaRPr b="0" lang="en-GB" sz="3600" spc="-1" strike="noStrike">
              <a:latin typeface="Arial"/>
            </a:endParaRPr>
          </a:p>
        </p:txBody>
      </p:sp>
      <p:sp>
        <p:nvSpPr>
          <p:cNvPr id="141"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https://www.flickr.com/photos/119023622@N04/13106270045/</a:t>
            </a:r>
            <a:endParaRPr b="0" lang="en-GB" sz="1000" spc="-1" strike="noStrike">
              <a:latin typeface="Arial"/>
            </a:endParaRPr>
          </a:p>
        </p:txBody>
      </p:sp>
      <p:pic>
        <p:nvPicPr>
          <p:cNvPr id="142" name="Picture 12" descr="Shape, rectangle&#10;&#10;Description automatically generated"/>
          <p:cNvPicPr/>
          <p:nvPr/>
        </p:nvPicPr>
        <p:blipFill>
          <a:blip r:embed="rId2"/>
          <a:stretch/>
        </p:blipFill>
        <p:spPr>
          <a:xfrm>
            <a:off x="8168040" y="4762440"/>
            <a:ext cx="952200" cy="964800"/>
          </a:xfrm>
          <a:prstGeom prst="rect">
            <a:avLst/>
          </a:prstGeom>
          <a:ln>
            <a:noFill/>
          </a:ln>
        </p:spPr>
      </p:pic>
      <p:grpSp>
        <p:nvGrpSpPr>
          <p:cNvPr id="143" name="Group 3"/>
          <p:cNvGrpSpPr/>
          <p:nvPr/>
        </p:nvGrpSpPr>
        <p:grpSpPr>
          <a:xfrm>
            <a:off x="0" y="1447920"/>
            <a:ext cx="9143640" cy="5047920"/>
            <a:chOff x="0" y="1447920"/>
            <a:chExt cx="9143640" cy="5047920"/>
          </a:xfrm>
        </p:grpSpPr>
        <p:pic>
          <p:nvPicPr>
            <p:cNvPr id="144" name="Picture 7" descr="A close up of a logo&#10;&#10;Description automatically generated"/>
            <p:cNvPicPr/>
            <p:nvPr/>
          </p:nvPicPr>
          <p:blipFill>
            <a:blip r:embed="rId3"/>
            <a:stretch/>
          </p:blipFill>
          <p:spPr>
            <a:xfrm>
              <a:off x="765720" y="1447920"/>
              <a:ext cx="7571880" cy="5047920"/>
            </a:xfrm>
            <a:prstGeom prst="rect">
              <a:avLst/>
            </a:prstGeom>
            <a:ln>
              <a:noFill/>
            </a:ln>
          </p:spPr>
        </p:pic>
        <p:pic>
          <p:nvPicPr>
            <p:cNvPr id="145" name="Picture 10" descr="A picture containing shape&#10;&#10;Description automatically generated"/>
            <p:cNvPicPr/>
            <p:nvPr/>
          </p:nvPicPr>
          <p:blipFill>
            <a:blip r:embed="rId4"/>
            <a:stretch/>
          </p:blipFill>
          <p:spPr>
            <a:xfrm>
              <a:off x="0" y="1447920"/>
              <a:ext cx="1333080" cy="5047920"/>
            </a:xfrm>
            <a:prstGeom prst="rect">
              <a:avLst/>
            </a:prstGeom>
            <a:ln>
              <a:noFill/>
            </a:ln>
          </p:spPr>
        </p:pic>
        <p:pic>
          <p:nvPicPr>
            <p:cNvPr id="146" name="Picture 11" descr="A picture containing shape&#10;&#10;Description automatically generated"/>
            <p:cNvPicPr/>
            <p:nvPr/>
          </p:nvPicPr>
          <p:blipFill>
            <a:blip r:embed="rId5"/>
            <a:stretch/>
          </p:blipFill>
          <p:spPr>
            <a:xfrm>
              <a:off x="7810560" y="1447920"/>
              <a:ext cx="1333080" cy="5047920"/>
            </a:xfrm>
            <a:prstGeom prst="rect">
              <a:avLst/>
            </a:prstGeom>
            <a:ln>
              <a:noFill/>
            </a:ln>
          </p:spPr>
        </p:pic>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1" name="Picture 9" descr="Screen Shot 2017-09-18 at 08.12.11.png"/>
          <p:cNvPicPr/>
          <p:nvPr/>
        </p:nvPicPr>
        <p:blipFill>
          <a:blip r:embed="rId1"/>
          <a:stretch/>
        </p:blipFill>
        <p:spPr>
          <a:xfrm>
            <a:off x="0" y="0"/>
            <a:ext cx="9143640" cy="1447560"/>
          </a:xfrm>
          <a:prstGeom prst="rect">
            <a:avLst/>
          </a:prstGeom>
          <a:ln>
            <a:noFill/>
          </a:ln>
        </p:spPr>
      </p:pic>
      <p:sp>
        <p:nvSpPr>
          <p:cNvPr id="302" name="CustomShape 1"/>
          <p:cNvSpPr/>
          <p:nvPr/>
        </p:nvSpPr>
        <p:spPr>
          <a:xfrm>
            <a:off x="0" y="115560"/>
            <a:ext cx="9143640" cy="1187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15 GDPR</a:t>
            </a:r>
            <a:endParaRPr b="0" lang="en-GB" sz="3600" spc="-1" strike="noStrike">
              <a:latin typeface="Arial"/>
            </a:endParaRPr>
          </a:p>
          <a:p>
            <a:pPr algn="ctr">
              <a:lnSpc>
                <a:spcPct val="100000"/>
              </a:lnSpc>
            </a:pPr>
            <a:r>
              <a:rPr b="0" i="1" lang="en-US" sz="3600" spc="-1" strike="noStrike">
                <a:solidFill>
                  <a:srgbClr val="ffffff"/>
                </a:solidFill>
                <a:latin typeface="Calibri"/>
              </a:rPr>
              <a:t>Right of access by the data subject</a:t>
            </a:r>
            <a:endParaRPr b="0" lang="en-GB" sz="3600" spc="-1" strike="noStrike">
              <a:latin typeface="Arial"/>
            </a:endParaRPr>
          </a:p>
        </p:txBody>
      </p:sp>
      <p:sp>
        <p:nvSpPr>
          <p:cNvPr id="303" name="CustomShape 2"/>
          <p:cNvSpPr/>
          <p:nvPr/>
        </p:nvSpPr>
        <p:spPr>
          <a:xfrm>
            <a:off x="539280" y="1756080"/>
            <a:ext cx="8470800" cy="5027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rPr>
              <a:t>(a) </a:t>
            </a:r>
            <a:r>
              <a:rPr b="1" lang="en-US" sz="3600" spc="-1" strike="noStrike">
                <a:solidFill>
                  <a:srgbClr val="000000"/>
                </a:solidFill>
                <a:latin typeface="Calibri"/>
              </a:rPr>
              <a:t>purposes</a:t>
            </a:r>
            <a:r>
              <a:rPr b="0" lang="en-US" sz="3600" spc="-1" strike="noStrike">
                <a:solidFill>
                  <a:srgbClr val="000000"/>
                </a:solidFill>
                <a:latin typeface="Calibri"/>
              </a:rPr>
              <a:t> of processing;</a:t>
            </a:r>
            <a:endParaRPr b="0" lang="en-GB" sz="3600" spc="-1" strike="noStrike">
              <a:latin typeface="Arial"/>
            </a:endParaRPr>
          </a:p>
          <a:p>
            <a:pPr>
              <a:lnSpc>
                <a:spcPct val="100000"/>
              </a:lnSpc>
            </a:pPr>
            <a:r>
              <a:rPr b="0" lang="en-US" sz="3600" spc="-1" strike="noStrike">
                <a:solidFill>
                  <a:srgbClr val="000000"/>
                </a:solidFill>
                <a:latin typeface="Calibri"/>
              </a:rPr>
              <a:t>(b) </a:t>
            </a:r>
            <a:r>
              <a:rPr b="1" lang="en-US" sz="3600" spc="-1" strike="noStrike">
                <a:solidFill>
                  <a:srgbClr val="000000"/>
                </a:solidFill>
                <a:latin typeface="Calibri"/>
              </a:rPr>
              <a:t>categories</a:t>
            </a:r>
            <a:r>
              <a:rPr b="0" lang="en-US" sz="3600" spc="-1" strike="noStrike">
                <a:solidFill>
                  <a:srgbClr val="000000"/>
                </a:solidFill>
                <a:latin typeface="Calibri"/>
              </a:rPr>
              <a:t> of personal data;</a:t>
            </a:r>
            <a:endParaRPr b="0" lang="en-GB" sz="3600" spc="-1" strike="noStrike">
              <a:latin typeface="Arial"/>
            </a:endParaRPr>
          </a:p>
          <a:p>
            <a:pPr>
              <a:lnSpc>
                <a:spcPct val="100000"/>
              </a:lnSpc>
            </a:pPr>
            <a:r>
              <a:rPr b="0" lang="en-US" sz="3600" spc="-1" strike="noStrike">
                <a:solidFill>
                  <a:srgbClr val="000000"/>
                </a:solidFill>
                <a:latin typeface="Calibri"/>
              </a:rPr>
              <a:t>(c) </a:t>
            </a:r>
            <a:r>
              <a:rPr b="1" lang="en-US" sz="3600" spc="-1" strike="noStrike">
                <a:solidFill>
                  <a:srgbClr val="000000"/>
                </a:solidFill>
                <a:latin typeface="Calibri"/>
              </a:rPr>
              <a:t>recipients</a:t>
            </a:r>
            <a:r>
              <a:rPr b="0" lang="en-US" sz="3600" spc="-1" strike="noStrike">
                <a:solidFill>
                  <a:srgbClr val="000000"/>
                </a:solidFill>
                <a:latin typeface="Calibri"/>
              </a:rPr>
              <a:t> of the data;</a:t>
            </a:r>
            <a:endParaRPr b="0" lang="en-GB" sz="3600" spc="-1" strike="noStrike">
              <a:latin typeface="Arial"/>
            </a:endParaRPr>
          </a:p>
          <a:p>
            <a:pPr>
              <a:lnSpc>
                <a:spcPct val="100000"/>
              </a:lnSpc>
            </a:pPr>
            <a:r>
              <a:rPr b="0" lang="en-US" sz="3600" spc="-1" strike="noStrike">
                <a:solidFill>
                  <a:srgbClr val="000000"/>
                </a:solidFill>
                <a:latin typeface="Calibri"/>
              </a:rPr>
              <a:t>(d) </a:t>
            </a:r>
            <a:r>
              <a:rPr b="1" lang="en-US" sz="3600" spc="-1" strike="noStrike">
                <a:solidFill>
                  <a:srgbClr val="000000"/>
                </a:solidFill>
                <a:latin typeface="Calibri"/>
              </a:rPr>
              <a:t>period</a:t>
            </a:r>
            <a:r>
              <a:rPr b="0" lang="en-US" sz="3600" spc="-1" strike="noStrike">
                <a:solidFill>
                  <a:srgbClr val="000000"/>
                </a:solidFill>
                <a:latin typeface="Calibri"/>
              </a:rPr>
              <a:t> of storage; …</a:t>
            </a:r>
            <a:endParaRPr b="0" lang="en-GB" sz="3600" spc="-1" strike="noStrike">
              <a:latin typeface="Arial"/>
            </a:endParaRPr>
          </a:p>
          <a:p>
            <a:pPr>
              <a:lnSpc>
                <a:spcPct val="100000"/>
              </a:lnSpc>
            </a:pPr>
            <a:r>
              <a:rPr b="0" lang="en-US" sz="3600" spc="-1" strike="noStrike">
                <a:solidFill>
                  <a:srgbClr val="000000"/>
                </a:solidFill>
                <a:latin typeface="Calibri"/>
              </a:rPr>
              <a:t>(g) information as to the </a:t>
            </a:r>
            <a:r>
              <a:rPr b="1" lang="en-US" sz="3600" spc="-1" strike="noStrike">
                <a:solidFill>
                  <a:srgbClr val="000000"/>
                </a:solidFill>
                <a:latin typeface="Calibri"/>
              </a:rPr>
              <a:t>source</a:t>
            </a:r>
            <a:r>
              <a:rPr b="0" lang="en-US" sz="3600" spc="-1" strike="noStrike">
                <a:solidFill>
                  <a:srgbClr val="000000"/>
                </a:solidFill>
                <a:latin typeface="Calibri"/>
              </a:rPr>
              <a:t> of the data;</a:t>
            </a:r>
            <a:endParaRPr b="0" lang="en-GB" sz="3600" spc="-1" strike="noStrike">
              <a:latin typeface="Arial"/>
            </a:endParaRPr>
          </a:p>
          <a:p>
            <a:pPr>
              <a:lnSpc>
                <a:spcPct val="100000"/>
              </a:lnSpc>
            </a:pPr>
            <a:r>
              <a:rPr b="0" lang="en-US" sz="3600" spc="-1" strike="noStrike">
                <a:solidFill>
                  <a:srgbClr val="000000"/>
                </a:solidFill>
                <a:latin typeface="Calibri"/>
              </a:rPr>
              <a:t>(h) the existence of </a:t>
            </a:r>
            <a:r>
              <a:rPr b="1" lang="en-US" sz="3600" spc="-1" strike="noStrike">
                <a:solidFill>
                  <a:srgbClr val="000000"/>
                </a:solidFill>
                <a:latin typeface="Calibri"/>
              </a:rPr>
              <a:t>automated </a:t>
            </a:r>
            <a:endParaRPr b="0" lang="en-GB" sz="3600" spc="-1" strike="noStrike">
              <a:latin typeface="Arial"/>
            </a:endParaRPr>
          </a:p>
          <a:p>
            <a:pPr>
              <a:lnSpc>
                <a:spcPct val="100000"/>
              </a:lnSpc>
            </a:pPr>
            <a:r>
              <a:rPr b="1" lang="en-US" sz="3600" spc="-1" strike="noStrike">
                <a:solidFill>
                  <a:srgbClr val="000000"/>
                </a:solidFill>
                <a:latin typeface="Calibri"/>
              </a:rPr>
              <a:t>      </a:t>
            </a:r>
            <a:r>
              <a:rPr b="1" lang="en-US" sz="3600" spc="-1" strike="noStrike">
                <a:solidFill>
                  <a:srgbClr val="000000"/>
                </a:solidFill>
                <a:latin typeface="Calibri"/>
              </a:rPr>
              <a:t>decision-making</a:t>
            </a:r>
            <a:r>
              <a:rPr b="0" lang="en-US" sz="3600" spc="-1" strike="noStrike">
                <a:solidFill>
                  <a:srgbClr val="000000"/>
                </a:solidFill>
                <a:latin typeface="Calibri"/>
              </a:rPr>
              <a:t>, including </a:t>
            </a:r>
            <a:endParaRPr b="0" lang="en-GB" sz="3600" spc="-1" strike="noStrike">
              <a:latin typeface="Arial"/>
            </a:endParaRPr>
          </a:p>
          <a:p>
            <a:pPr>
              <a:lnSpc>
                <a:spcPct val="100000"/>
              </a:lnSpc>
            </a:pPr>
            <a:r>
              <a:rPr b="1" lang="en-US" sz="3600" spc="-1" strike="noStrike">
                <a:solidFill>
                  <a:srgbClr val="000000"/>
                </a:solidFill>
                <a:latin typeface="Calibri"/>
              </a:rPr>
              <a:t>      </a:t>
            </a:r>
            <a:r>
              <a:rPr b="1" lang="en-US" sz="3600" spc="-1" strike="noStrike">
                <a:solidFill>
                  <a:srgbClr val="000000"/>
                </a:solidFill>
                <a:latin typeface="Calibri"/>
              </a:rPr>
              <a:t>profiling</a:t>
            </a:r>
            <a:endParaRPr b="0" lang="en-GB" sz="3600" spc="-1" strike="noStrike">
              <a:latin typeface="Arial"/>
            </a:endParaRPr>
          </a:p>
        </p:txBody>
      </p:sp>
      <p:pic>
        <p:nvPicPr>
          <p:cNvPr id="304"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Picture 9" descr="Screen Shot 2017-09-18 at 08.12.11.png"/>
          <p:cNvPicPr/>
          <p:nvPr/>
        </p:nvPicPr>
        <p:blipFill>
          <a:blip r:embed="rId1"/>
          <a:stretch/>
        </p:blipFill>
        <p:spPr>
          <a:xfrm>
            <a:off x="0" y="0"/>
            <a:ext cx="9143640" cy="1447560"/>
          </a:xfrm>
          <a:prstGeom prst="rect">
            <a:avLst/>
          </a:prstGeom>
          <a:ln>
            <a:noFill/>
          </a:ln>
        </p:spPr>
      </p:pic>
      <p:sp>
        <p:nvSpPr>
          <p:cNvPr id="306" name="CustomShape 1"/>
          <p:cNvSpPr/>
          <p:nvPr/>
        </p:nvSpPr>
        <p:spPr>
          <a:xfrm>
            <a:off x="0" y="115560"/>
            <a:ext cx="9143640" cy="1187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15 GDPR</a:t>
            </a:r>
            <a:endParaRPr b="0" lang="en-GB" sz="3600" spc="-1" strike="noStrike">
              <a:latin typeface="Arial"/>
            </a:endParaRPr>
          </a:p>
          <a:p>
            <a:pPr algn="ctr">
              <a:lnSpc>
                <a:spcPct val="100000"/>
              </a:lnSpc>
            </a:pPr>
            <a:r>
              <a:rPr b="0" i="1" lang="en-US" sz="3600" spc="-1" strike="noStrike">
                <a:solidFill>
                  <a:srgbClr val="ffffff"/>
                </a:solidFill>
                <a:latin typeface="Calibri"/>
              </a:rPr>
              <a:t>Right of access by the data subject</a:t>
            </a:r>
            <a:endParaRPr b="0" lang="en-GB" sz="3600" spc="-1" strike="noStrike">
              <a:latin typeface="Arial"/>
            </a:endParaRPr>
          </a:p>
        </p:txBody>
      </p:sp>
      <p:sp>
        <p:nvSpPr>
          <p:cNvPr id="307" name="CustomShape 2"/>
          <p:cNvSpPr/>
          <p:nvPr/>
        </p:nvSpPr>
        <p:spPr>
          <a:xfrm>
            <a:off x="539280" y="1756080"/>
            <a:ext cx="8470800" cy="5027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(1)</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The data subject shall have the right to obtain from the controller … the following information: </a:t>
            </a:r>
            <a:endParaRPr b="0" lang="en-GB" sz="3600" spc="-1" strike="noStrike">
              <a:latin typeface="Arial"/>
            </a:endParaRPr>
          </a:p>
          <a:p>
            <a:pPr>
              <a:lnSpc>
                <a:spcPct val="100000"/>
              </a:lnSpc>
            </a:pPr>
            <a:r>
              <a:rPr b="0" lang="en-US" sz="3600" spc="-1" strike="noStrike">
                <a:solidFill>
                  <a:srgbClr val="000000"/>
                </a:solidFill>
                <a:latin typeface="Calibri"/>
                <a:ea typeface="Calibri"/>
              </a:rPr>
              <a:t>(e) the existence of the right to request from the controller </a:t>
            </a:r>
            <a:r>
              <a:rPr b="1" lang="en-US" sz="3600" spc="-1" strike="noStrike">
                <a:solidFill>
                  <a:srgbClr val="000000"/>
                </a:solidFill>
                <a:latin typeface="Calibri"/>
                <a:ea typeface="Calibri"/>
              </a:rPr>
              <a:t>rectification</a:t>
            </a:r>
            <a:r>
              <a:rPr b="0" lang="en-US" sz="3600" spc="-1" strike="noStrike">
                <a:solidFill>
                  <a:srgbClr val="000000"/>
                </a:solidFill>
                <a:latin typeface="Calibri"/>
                <a:ea typeface="Calibri"/>
              </a:rPr>
              <a:t> or </a:t>
            </a:r>
            <a:r>
              <a:rPr b="1" lang="en-US" sz="3600" spc="-1" strike="noStrike">
                <a:solidFill>
                  <a:srgbClr val="000000"/>
                </a:solidFill>
                <a:latin typeface="Calibri"/>
                <a:ea typeface="Calibri"/>
              </a:rPr>
              <a:t>erasure</a:t>
            </a:r>
            <a:r>
              <a:rPr b="0" lang="en-US" sz="3600" spc="-1" strike="noStrike">
                <a:solidFill>
                  <a:srgbClr val="000000"/>
                </a:solidFill>
                <a:latin typeface="Calibri"/>
                <a:ea typeface="Calibri"/>
              </a:rPr>
              <a:t> of personal data or </a:t>
            </a:r>
            <a:r>
              <a:rPr b="1" lang="en-US" sz="3600" spc="-1" strike="noStrike">
                <a:solidFill>
                  <a:srgbClr val="000000"/>
                </a:solidFill>
                <a:latin typeface="Calibri"/>
                <a:ea typeface="Calibri"/>
              </a:rPr>
              <a:t>restriction</a:t>
            </a:r>
            <a:r>
              <a:rPr b="0" lang="en-US" sz="3600" spc="-1" strike="noStrike">
                <a:solidFill>
                  <a:srgbClr val="000000"/>
                </a:solidFill>
                <a:latin typeface="Calibri"/>
                <a:ea typeface="Calibri"/>
              </a:rPr>
              <a:t> of </a:t>
            </a:r>
            <a:endParaRPr b="0" lang="en-GB" sz="3600" spc="-1" strike="noStrike">
              <a:latin typeface="Arial"/>
            </a:endParaRPr>
          </a:p>
          <a:p>
            <a:pPr>
              <a:lnSpc>
                <a:spcPct val="100000"/>
              </a:lnSpc>
            </a:pPr>
            <a:r>
              <a:rPr b="0" lang="en-US" sz="3600" spc="-1" strike="noStrike">
                <a:solidFill>
                  <a:srgbClr val="000000"/>
                </a:solidFill>
                <a:latin typeface="Calibri"/>
                <a:ea typeface="Calibri"/>
              </a:rPr>
              <a:t>processing … or to </a:t>
            </a:r>
            <a:r>
              <a:rPr b="1" lang="en-US" sz="3600" spc="-1" strike="noStrike">
                <a:solidFill>
                  <a:srgbClr val="000000"/>
                </a:solidFill>
                <a:latin typeface="Calibri"/>
                <a:ea typeface="Calibri"/>
              </a:rPr>
              <a:t>object</a:t>
            </a:r>
            <a:r>
              <a:rPr b="0" lang="en-US" sz="3600" spc="-1" strike="noStrike">
                <a:solidFill>
                  <a:srgbClr val="000000"/>
                </a:solidFill>
                <a:latin typeface="Calibri"/>
                <a:ea typeface="Calibri"/>
              </a:rPr>
              <a:t>;</a:t>
            </a:r>
            <a:endParaRPr b="0" lang="en-GB" sz="3600" spc="-1" strike="noStrike">
              <a:latin typeface="Arial"/>
            </a:endParaRPr>
          </a:p>
          <a:p>
            <a:pPr>
              <a:lnSpc>
                <a:spcPct val="100000"/>
              </a:lnSpc>
            </a:pPr>
            <a:r>
              <a:rPr b="0" lang="en-US" sz="3600" spc="-1" strike="noStrike">
                <a:solidFill>
                  <a:srgbClr val="000000"/>
                </a:solidFill>
                <a:latin typeface="Calibri"/>
                <a:ea typeface="Calibri"/>
              </a:rPr>
              <a:t>(f) the right to </a:t>
            </a:r>
            <a:r>
              <a:rPr b="1" lang="en-US" sz="3600" spc="-1" strike="noStrike">
                <a:solidFill>
                  <a:srgbClr val="000000"/>
                </a:solidFill>
                <a:latin typeface="Calibri"/>
                <a:ea typeface="Calibri"/>
              </a:rPr>
              <a:t>lodge a complaint.</a:t>
            </a:r>
            <a:endParaRPr b="0" lang="en-GB" sz="3600" spc="-1" strike="noStrike">
              <a:latin typeface="Arial"/>
            </a:endParaRPr>
          </a:p>
        </p:txBody>
      </p:sp>
      <p:pic>
        <p:nvPicPr>
          <p:cNvPr id="308"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Picture 9" descr="Screen Shot 2017-09-18 at 08.12.11.png"/>
          <p:cNvPicPr/>
          <p:nvPr/>
        </p:nvPicPr>
        <p:blipFill>
          <a:blip r:embed="rId1"/>
          <a:stretch/>
        </p:blipFill>
        <p:spPr>
          <a:xfrm>
            <a:off x="0" y="0"/>
            <a:ext cx="9143640" cy="1447560"/>
          </a:xfrm>
          <a:prstGeom prst="rect">
            <a:avLst/>
          </a:prstGeom>
          <a:ln>
            <a:noFill/>
          </a:ln>
        </p:spPr>
      </p:pic>
      <p:sp>
        <p:nvSpPr>
          <p:cNvPr id="310" name="CustomShape 1"/>
          <p:cNvSpPr/>
          <p:nvPr/>
        </p:nvSpPr>
        <p:spPr>
          <a:xfrm>
            <a:off x="0" y="115560"/>
            <a:ext cx="9143640" cy="1187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15 GDPR</a:t>
            </a:r>
            <a:endParaRPr b="0" lang="en-GB" sz="3600" spc="-1" strike="noStrike">
              <a:latin typeface="Arial"/>
            </a:endParaRPr>
          </a:p>
          <a:p>
            <a:pPr algn="ctr">
              <a:lnSpc>
                <a:spcPct val="100000"/>
              </a:lnSpc>
            </a:pPr>
            <a:r>
              <a:rPr b="0" i="1" lang="en-US" sz="3600" spc="-1" strike="noStrike">
                <a:solidFill>
                  <a:srgbClr val="ffffff"/>
                </a:solidFill>
                <a:latin typeface="Calibri"/>
              </a:rPr>
              <a:t>Right of access by the data subject</a:t>
            </a:r>
            <a:endParaRPr b="0" lang="en-GB" sz="3600" spc="-1" strike="noStrike">
              <a:latin typeface="Arial"/>
            </a:endParaRPr>
          </a:p>
        </p:txBody>
      </p:sp>
      <p:sp>
        <p:nvSpPr>
          <p:cNvPr id="311" name="CustomShape 2"/>
          <p:cNvSpPr/>
          <p:nvPr/>
        </p:nvSpPr>
        <p:spPr>
          <a:xfrm>
            <a:off x="539280" y="1756080"/>
            <a:ext cx="8470800" cy="1735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(3)</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The controller shall provide </a:t>
            </a:r>
            <a:r>
              <a:rPr b="1" lang="en-US" sz="3600" spc="-1" strike="noStrike">
                <a:solidFill>
                  <a:srgbClr val="000000"/>
                </a:solidFill>
                <a:latin typeface="Calibri"/>
                <a:ea typeface="Calibri"/>
              </a:rPr>
              <a:t>a copy of the personal data</a:t>
            </a:r>
            <a:r>
              <a:rPr b="0" lang="en-US" sz="3600" spc="-1" strike="noStrike">
                <a:solidFill>
                  <a:srgbClr val="000000"/>
                </a:solidFill>
                <a:latin typeface="Calibri"/>
                <a:ea typeface="Calibri"/>
              </a:rPr>
              <a:t> undergoing processing. </a:t>
            </a:r>
            <a:endParaRPr b="0" lang="en-GB" sz="3600" spc="-1" strike="noStrike">
              <a:latin typeface="Arial"/>
            </a:endParaRPr>
          </a:p>
        </p:txBody>
      </p:sp>
      <p:pic>
        <p:nvPicPr>
          <p:cNvPr id="312"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Picture 9" descr="Screen Shot 2017-09-18 at 08.12.11.png"/>
          <p:cNvPicPr/>
          <p:nvPr/>
        </p:nvPicPr>
        <p:blipFill>
          <a:blip r:embed="rId1"/>
          <a:stretch/>
        </p:blipFill>
        <p:spPr>
          <a:xfrm>
            <a:off x="0" y="0"/>
            <a:ext cx="9143640" cy="1447560"/>
          </a:xfrm>
          <a:prstGeom prst="rect">
            <a:avLst/>
          </a:prstGeom>
          <a:ln>
            <a:noFill/>
          </a:ln>
        </p:spPr>
      </p:pic>
      <p:sp>
        <p:nvSpPr>
          <p:cNvPr id="314" name="CustomShape 1"/>
          <p:cNvSpPr/>
          <p:nvPr/>
        </p:nvSpPr>
        <p:spPr>
          <a:xfrm>
            <a:off x="0" y="115560"/>
            <a:ext cx="9143640" cy="1187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15 GDPR</a:t>
            </a:r>
            <a:endParaRPr b="0" lang="en-GB" sz="3600" spc="-1" strike="noStrike">
              <a:latin typeface="Arial"/>
            </a:endParaRPr>
          </a:p>
          <a:p>
            <a:pPr algn="ctr">
              <a:lnSpc>
                <a:spcPct val="100000"/>
              </a:lnSpc>
            </a:pPr>
            <a:r>
              <a:rPr b="0" i="1" lang="en-US" sz="3600" spc="-1" strike="noStrike">
                <a:solidFill>
                  <a:srgbClr val="ffffff"/>
                </a:solidFill>
                <a:latin typeface="Calibri"/>
              </a:rPr>
              <a:t>Right of access by the data subject</a:t>
            </a:r>
            <a:endParaRPr b="0" lang="en-GB" sz="3600" spc="-1" strike="noStrike">
              <a:latin typeface="Arial"/>
            </a:endParaRPr>
          </a:p>
        </p:txBody>
      </p:sp>
      <p:sp>
        <p:nvSpPr>
          <p:cNvPr id="315" name="CustomShape 2"/>
          <p:cNvSpPr/>
          <p:nvPr/>
        </p:nvSpPr>
        <p:spPr>
          <a:xfrm>
            <a:off x="539280" y="1756080"/>
            <a:ext cx="8470800" cy="5027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(3)</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The controller shall provide </a:t>
            </a:r>
            <a:r>
              <a:rPr b="1" lang="en-US" sz="3600" spc="-1" strike="noStrike">
                <a:solidFill>
                  <a:srgbClr val="000000"/>
                </a:solidFill>
                <a:latin typeface="Calibri"/>
                <a:ea typeface="Calibri"/>
              </a:rPr>
              <a:t>a copy of the personal data</a:t>
            </a:r>
            <a:r>
              <a:rPr b="0" lang="en-US" sz="3600" spc="-1" strike="noStrike">
                <a:solidFill>
                  <a:srgbClr val="000000"/>
                </a:solidFill>
                <a:latin typeface="Calibri"/>
                <a:ea typeface="Calibri"/>
              </a:rPr>
              <a:t> undergoing processing. ... Where the data subject makes the request by electronic means, and unless otherwise requested by the data subject, the information shall be provided </a:t>
            </a:r>
            <a:r>
              <a:rPr b="1" lang="en-US" sz="3600" spc="-1" strike="noStrike">
                <a:solidFill>
                  <a:srgbClr val="ff0000"/>
                </a:solidFill>
                <a:latin typeface="Calibri"/>
                <a:ea typeface="Calibri"/>
              </a:rPr>
              <a:t>in a commonly used electronic form</a:t>
            </a:r>
            <a:r>
              <a:rPr b="0" lang="en-US" sz="3600" spc="-1" strike="noStrike">
                <a:solidFill>
                  <a:srgbClr val="000000"/>
                </a:solidFill>
                <a:latin typeface="Calibri"/>
                <a:ea typeface="Calibri"/>
              </a:rPr>
              <a:t>.</a:t>
            </a:r>
            <a:endParaRPr b="0" lang="en-GB" sz="3600" spc="-1" strike="noStrike">
              <a:latin typeface="Arial"/>
            </a:endParaRPr>
          </a:p>
        </p:txBody>
      </p:sp>
      <p:pic>
        <p:nvPicPr>
          <p:cNvPr id="316"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539280" y="1756080"/>
            <a:ext cx="8470800" cy="338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(1)</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[sets out Article 17 GDPR]</a:t>
            </a:r>
            <a:endParaRPr b="0" lang="en-GB" sz="3600" spc="-1" strike="noStrike">
              <a:latin typeface="Arial"/>
            </a:endParaRPr>
          </a:p>
          <a:p>
            <a:pPr>
              <a:lnSpc>
                <a:spcPct val="100000"/>
              </a:lnSpc>
            </a:pPr>
            <a:r>
              <a:rPr b="0" lang="en-US" sz="3600" spc="-1" strike="noStrike">
                <a:solidFill>
                  <a:srgbClr val="000000"/>
                </a:solidFill>
                <a:latin typeface="Calibri"/>
                <a:ea typeface="Calibri"/>
              </a:rPr>
              <a:t>(2)</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Respond ASAP, within one month;</a:t>
            </a:r>
            <a:endParaRPr b="0" lang="en-GB" sz="3600" spc="-1" strike="noStrike">
              <a:latin typeface="Arial"/>
            </a:endParaRPr>
          </a:p>
          <a:p>
            <a:pPr>
              <a:lnSpc>
                <a:spcPct val="100000"/>
              </a:lnSpc>
            </a:pPr>
            <a:r>
              <a:rPr b="0" lang="en-US" sz="3600" spc="-1" strike="noStrike">
                <a:solidFill>
                  <a:srgbClr val="000000"/>
                </a:solidFill>
                <a:latin typeface="Calibri"/>
                <a:ea typeface="Calibri"/>
              </a:rPr>
              <a:t>(5)&amp;(6) In complex cases, may add up to </a:t>
            </a:r>
            <a:endParaRPr b="0" lang="en-GB" sz="3600" spc="-1" strike="noStrike">
              <a:latin typeface="Arial"/>
            </a:endParaRPr>
          </a:p>
          <a:p>
            <a:pPr>
              <a:lnSpc>
                <a:spcPct val="100000"/>
              </a:lnSpc>
            </a:pP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two more months</a:t>
            </a:r>
            <a:endParaRPr b="0" lang="en-GB" sz="3600" spc="-1" strike="noStrike">
              <a:latin typeface="Arial"/>
            </a:endParaRPr>
          </a:p>
        </p:txBody>
      </p:sp>
      <p:pic>
        <p:nvPicPr>
          <p:cNvPr id="318" name="Picture 9" descr="Screen Shot 2017-09-18 at 08.12.11.png"/>
          <p:cNvPicPr/>
          <p:nvPr/>
        </p:nvPicPr>
        <p:blipFill>
          <a:blip r:embed="rId1"/>
          <a:stretch/>
        </p:blipFill>
        <p:spPr>
          <a:xfrm>
            <a:off x="0" y="0"/>
            <a:ext cx="9143640" cy="1447560"/>
          </a:xfrm>
          <a:prstGeom prst="rect">
            <a:avLst/>
          </a:prstGeom>
          <a:ln>
            <a:noFill/>
          </a:ln>
        </p:spPr>
      </p:pic>
      <p:sp>
        <p:nvSpPr>
          <p:cNvPr id="319" name="CustomShape 2"/>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Section 91 Data Protection Act 2018</a:t>
            </a:r>
            <a:endParaRPr b="0" lang="en-GB" sz="3600" spc="-1" strike="noStrike">
              <a:latin typeface="Arial"/>
            </a:endParaRPr>
          </a:p>
          <a:p>
            <a:pPr algn="ctr">
              <a:lnSpc>
                <a:spcPct val="100000"/>
              </a:lnSpc>
            </a:pPr>
            <a:r>
              <a:rPr b="0" i="1" lang="en-US" sz="3600" spc="-1" strike="noStrike">
                <a:solidFill>
                  <a:srgbClr val="ffffff"/>
                </a:solidFill>
                <a:latin typeface="Calibri"/>
              </a:rPr>
              <a:t>Right of access</a:t>
            </a:r>
            <a:endParaRPr b="0" lang="en-GB" sz="3600" spc="-1" strike="noStrike">
              <a:latin typeface="Arial"/>
            </a:endParaRPr>
          </a:p>
        </p:txBody>
      </p:sp>
      <p:sp>
        <p:nvSpPr>
          <p:cNvPr id="320" name="CustomShape 3"/>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text: http://www.irishstatutebook.ie/eli/2018/act/7/section/91/enacted/en/html#sec91</a:t>
            </a:r>
            <a:endParaRPr b="0" lang="en-GB" sz="10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539280" y="1756080"/>
            <a:ext cx="8470800" cy="4478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rPr>
              <a:t>(3)</a:t>
            </a:r>
            <a:r>
              <a:rPr b="0" lang="en-US" sz="3600" spc="-1" strike="noStrike">
                <a:solidFill>
                  <a:srgbClr val="000000"/>
                </a:solidFill>
                <a:latin typeface="Calibri"/>
              </a:rPr>
              <a:t>	</a:t>
            </a:r>
            <a:r>
              <a:rPr b="0" lang="en-US" sz="3600" spc="-1" strike="noStrike">
                <a:solidFill>
                  <a:srgbClr val="000000"/>
                </a:solidFill>
                <a:latin typeface="Calibri"/>
              </a:rPr>
              <a:t>… the individual making the request shall provide the controller with such information as the controller may reasonably require to satisfy itself of the identity of the individual and to locate any relevant personal data or </a:t>
            </a:r>
            <a:endParaRPr b="0" lang="en-GB" sz="3600" spc="-1" strike="noStrike">
              <a:latin typeface="Arial"/>
            </a:endParaRPr>
          </a:p>
          <a:p>
            <a:pPr>
              <a:lnSpc>
                <a:spcPct val="100000"/>
              </a:lnSpc>
            </a:pPr>
            <a:r>
              <a:rPr b="0" lang="en-US" sz="3600" spc="-1" strike="noStrike">
                <a:solidFill>
                  <a:srgbClr val="000000"/>
                </a:solidFill>
                <a:latin typeface="Calibri"/>
              </a:rPr>
              <a:t>information.</a:t>
            </a:r>
            <a:endParaRPr b="0" lang="en-GB" sz="3600" spc="-1" strike="noStrike">
              <a:latin typeface="Arial"/>
            </a:endParaRPr>
          </a:p>
        </p:txBody>
      </p:sp>
      <p:pic>
        <p:nvPicPr>
          <p:cNvPr id="322" name="Picture 9" descr="Screen Shot 2017-09-18 at 08.12.11.png"/>
          <p:cNvPicPr/>
          <p:nvPr/>
        </p:nvPicPr>
        <p:blipFill>
          <a:blip r:embed="rId1"/>
          <a:stretch/>
        </p:blipFill>
        <p:spPr>
          <a:xfrm>
            <a:off x="0" y="0"/>
            <a:ext cx="9143640" cy="1447560"/>
          </a:xfrm>
          <a:prstGeom prst="rect">
            <a:avLst/>
          </a:prstGeom>
          <a:ln>
            <a:noFill/>
          </a:ln>
        </p:spPr>
      </p:pic>
      <p:sp>
        <p:nvSpPr>
          <p:cNvPr id="323" name="CustomShape 2"/>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Section 91 Data Protection Act 2018</a:t>
            </a:r>
            <a:endParaRPr b="0" lang="en-GB" sz="3600" spc="-1" strike="noStrike">
              <a:latin typeface="Arial"/>
            </a:endParaRPr>
          </a:p>
          <a:p>
            <a:pPr algn="ctr">
              <a:lnSpc>
                <a:spcPct val="100000"/>
              </a:lnSpc>
            </a:pPr>
            <a:r>
              <a:rPr b="0" i="1" lang="en-US" sz="3600" spc="-1" strike="noStrike">
                <a:solidFill>
                  <a:srgbClr val="ffffff"/>
                </a:solidFill>
                <a:latin typeface="Calibri"/>
              </a:rPr>
              <a:t>Right of access</a:t>
            </a:r>
            <a:endParaRPr b="0" lang="en-GB" sz="3600" spc="-1" strike="noStrike">
              <a:latin typeface="Arial"/>
            </a:endParaRPr>
          </a:p>
        </p:txBody>
      </p:sp>
      <p:pic>
        <p:nvPicPr>
          <p:cNvPr id="324"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5" name="Picture 17" descr="A person standing on a stage playing instruments&#10;&#10;Description automatically generated"/>
          <p:cNvPicPr/>
          <p:nvPr/>
        </p:nvPicPr>
        <p:blipFill>
          <a:blip r:embed="rId1"/>
          <a:stretch/>
        </p:blipFill>
        <p:spPr>
          <a:xfrm>
            <a:off x="0" y="400680"/>
            <a:ext cx="9143640" cy="6089760"/>
          </a:xfrm>
          <a:prstGeom prst="rect">
            <a:avLst/>
          </a:prstGeom>
          <a:ln>
            <a:noFill/>
          </a:ln>
        </p:spPr>
      </p:pic>
      <p:pic>
        <p:nvPicPr>
          <p:cNvPr id="326" name="Picture 9" descr="Screen Shot 2017-09-18 at 08.12.11.png"/>
          <p:cNvPicPr/>
          <p:nvPr/>
        </p:nvPicPr>
        <p:blipFill>
          <a:blip r:embed="rId2"/>
          <a:stretch/>
        </p:blipFill>
        <p:spPr>
          <a:xfrm>
            <a:off x="0" y="0"/>
            <a:ext cx="9143640" cy="1447560"/>
          </a:xfrm>
          <a:prstGeom prst="rect">
            <a:avLst/>
          </a:prstGeom>
          <a:ln>
            <a:noFill/>
          </a:ln>
        </p:spPr>
      </p:pic>
      <p:sp>
        <p:nvSpPr>
          <p:cNvPr id="327" name="CustomShape 1"/>
          <p:cNvSpPr/>
          <p:nvPr/>
        </p:nvSpPr>
        <p:spPr>
          <a:xfrm>
            <a:off x="0" y="40068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Who is this?</a:t>
            </a:r>
            <a:endParaRPr b="0" lang="en-GB" sz="3600" spc="-1" strike="noStrike">
              <a:latin typeface="Arial"/>
            </a:endParaRPr>
          </a:p>
        </p:txBody>
      </p:sp>
      <p:sp>
        <p:nvSpPr>
          <p:cNvPr id="328"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https://www.flickr.com/photos/onionskn/7986185415/</a:t>
            </a:r>
            <a:endParaRPr b="0" lang="en-GB" sz="1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9" name="Picture 17" descr="A person standing on a stage playing instruments&#10;&#10;Description automatically generated"/>
          <p:cNvPicPr/>
          <p:nvPr/>
        </p:nvPicPr>
        <p:blipFill>
          <a:blip r:embed="rId1"/>
          <a:stretch/>
        </p:blipFill>
        <p:spPr>
          <a:xfrm>
            <a:off x="0" y="400680"/>
            <a:ext cx="9143640" cy="6089760"/>
          </a:xfrm>
          <a:prstGeom prst="rect">
            <a:avLst/>
          </a:prstGeom>
          <a:ln>
            <a:noFill/>
          </a:ln>
        </p:spPr>
      </p:pic>
      <p:pic>
        <p:nvPicPr>
          <p:cNvPr id="330" name="Picture 9" descr="Screen Shot 2017-09-18 at 08.12.11.png"/>
          <p:cNvPicPr/>
          <p:nvPr/>
        </p:nvPicPr>
        <p:blipFill>
          <a:blip r:embed="rId2"/>
          <a:stretch/>
        </p:blipFill>
        <p:spPr>
          <a:xfrm>
            <a:off x="0" y="0"/>
            <a:ext cx="9143640" cy="1447560"/>
          </a:xfrm>
          <a:prstGeom prst="rect">
            <a:avLst/>
          </a:prstGeom>
          <a:ln>
            <a:noFill/>
          </a:ln>
        </p:spPr>
      </p:pic>
      <p:sp>
        <p:nvSpPr>
          <p:cNvPr id="331" name="CustomShape 1"/>
          <p:cNvSpPr/>
          <p:nvPr/>
        </p:nvSpPr>
        <p:spPr>
          <a:xfrm>
            <a:off x="0" y="400680"/>
            <a:ext cx="91436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How to make a data subject access request</a:t>
            </a:r>
            <a:endParaRPr b="0" lang="en-GB" sz="3600" spc="-1" strike="noStrike">
              <a:latin typeface="Arial"/>
            </a:endParaRPr>
          </a:p>
        </p:txBody>
      </p:sp>
      <p:sp>
        <p:nvSpPr>
          <p:cNvPr id="332"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https://www.flickr.com/photos/onionskn/7986185415/</a:t>
            </a:r>
            <a:endParaRPr b="0" lang="en-GB" sz="1000" spc="-1" strike="noStrike">
              <a:latin typeface="Arial"/>
            </a:endParaRPr>
          </a:p>
        </p:txBody>
      </p:sp>
      <p:sp>
        <p:nvSpPr>
          <p:cNvPr id="333" name="CustomShape 3"/>
          <p:cNvSpPr/>
          <p:nvPr/>
        </p:nvSpPr>
        <p:spPr>
          <a:xfrm>
            <a:off x="0" y="5523840"/>
            <a:ext cx="213336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i="1" lang="en-US" sz="3600" spc="-1" strike="noStrike">
                <a:solidFill>
                  <a:srgbClr val="ffffff"/>
                </a:solidFill>
                <a:latin typeface="Calibri"/>
              </a:rPr>
              <a:t>Adam Ant</a:t>
            </a:r>
            <a:endParaRPr b="0" lang="en-GB" sz="3600" spc="-1" strike="noStrike">
              <a:latin typeface="Arial"/>
            </a:endParaRPr>
          </a:p>
        </p:txBody>
      </p:sp>
      <p:sp>
        <p:nvSpPr>
          <p:cNvPr id="334" name="CustomShape 4"/>
          <p:cNvSpPr/>
          <p:nvPr/>
        </p:nvSpPr>
        <p:spPr>
          <a:xfrm>
            <a:off x="4572000" y="5735520"/>
            <a:ext cx="42206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i="1" lang="en-US" sz="3600" spc="-1" strike="noStrike">
                <a:solidFill>
                  <a:srgbClr val="ff0000"/>
                </a:solidFill>
                <a:latin typeface="Calibri"/>
              </a:rPr>
              <a:t>Stand and Deliver</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Picture 9" descr="Screen Shot 2017-09-18 at 08.12.11.png"/>
          <p:cNvPicPr/>
          <p:nvPr/>
        </p:nvPicPr>
        <p:blipFill>
          <a:blip r:embed="rId1"/>
          <a:stretch/>
        </p:blipFill>
        <p:spPr>
          <a:xfrm>
            <a:off x="0" y="0"/>
            <a:ext cx="9143640" cy="1447560"/>
          </a:xfrm>
          <a:prstGeom prst="rect">
            <a:avLst/>
          </a:prstGeom>
          <a:ln>
            <a:noFill/>
          </a:ln>
        </p:spPr>
      </p:pic>
      <p:sp>
        <p:nvSpPr>
          <p:cNvPr id="336" name="CustomShape 1"/>
          <p:cNvSpPr/>
          <p:nvPr/>
        </p:nvSpPr>
        <p:spPr>
          <a:xfrm>
            <a:off x="0" y="400680"/>
            <a:ext cx="91436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How to make a data subject access request</a:t>
            </a:r>
            <a:endParaRPr b="0" lang="en-GB" sz="3600" spc="-1" strike="noStrike">
              <a:latin typeface="Arial"/>
            </a:endParaRPr>
          </a:p>
        </p:txBody>
      </p:sp>
      <p:sp>
        <p:nvSpPr>
          <p:cNvPr id="337" name="CustomShape 2"/>
          <p:cNvSpPr/>
          <p:nvPr/>
        </p:nvSpPr>
        <p:spPr>
          <a:xfrm>
            <a:off x="3162240" y="6496200"/>
            <a:ext cx="5981400" cy="39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https://www.dataprotection.ie/en/individuals/know-your-rights/right-access-information</a:t>
            </a:r>
            <a:endParaRPr b="0" lang="en-GB" sz="1000" spc="-1" strike="noStrike">
              <a:latin typeface="Arial"/>
            </a:endParaRPr>
          </a:p>
        </p:txBody>
      </p:sp>
      <p:pic>
        <p:nvPicPr>
          <p:cNvPr id="338" name="Picture 4" descr="A picture containing timeline&#10;&#10;Description automatically generated"/>
          <p:cNvPicPr/>
          <p:nvPr/>
        </p:nvPicPr>
        <p:blipFill>
          <a:blip r:embed="rId2"/>
          <a:stretch/>
        </p:blipFill>
        <p:spPr>
          <a:xfrm>
            <a:off x="0" y="1447920"/>
            <a:ext cx="9143640" cy="1801440"/>
          </a:xfrm>
          <a:prstGeom prst="rect">
            <a:avLst/>
          </a:prstGeom>
          <a:ln>
            <a:noFill/>
          </a:ln>
        </p:spPr>
      </p:pic>
      <p:pic>
        <p:nvPicPr>
          <p:cNvPr id="339" name="Picture 8" descr=""/>
          <p:cNvPicPr/>
          <p:nvPr/>
        </p:nvPicPr>
        <p:blipFill>
          <a:blip r:embed="rId3"/>
          <a:stretch/>
        </p:blipFill>
        <p:spPr>
          <a:xfrm>
            <a:off x="195120" y="3046320"/>
            <a:ext cx="1971000" cy="202680"/>
          </a:xfrm>
          <a:prstGeom prst="rect">
            <a:avLst/>
          </a:prstGeom>
          <a:ln>
            <a:noFill/>
          </a:ln>
        </p:spPr>
      </p:pic>
      <p:pic>
        <p:nvPicPr>
          <p:cNvPr id="340" name="Picture 11" descr="Graphical user interface, text, application&#10;&#10;Description automatically generated"/>
          <p:cNvPicPr/>
          <p:nvPr/>
        </p:nvPicPr>
        <p:blipFill>
          <a:blip r:embed="rId4"/>
          <a:stretch/>
        </p:blipFill>
        <p:spPr>
          <a:xfrm>
            <a:off x="0" y="3249360"/>
            <a:ext cx="9151920" cy="3291480"/>
          </a:xfrm>
          <a:prstGeom prst="rect">
            <a:avLst/>
          </a:prstGeom>
          <a:ln>
            <a:noFill/>
          </a:ln>
        </p:spPr>
      </p:pic>
      <p:pic>
        <p:nvPicPr>
          <p:cNvPr id="341" name="Picture 13" descr="A picture containing background pattern&#10;&#10;Description automatically generated"/>
          <p:cNvPicPr/>
          <p:nvPr/>
        </p:nvPicPr>
        <p:blipFill>
          <a:blip r:embed="rId5"/>
          <a:stretch/>
        </p:blipFill>
        <p:spPr>
          <a:xfrm>
            <a:off x="6557760" y="6264360"/>
            <a:ext cx="2400840" cy="24588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2" name="Picture 9" descr="Screen Shot 2017-09-18 at 08.12.11.png"/>
          <p:cNvPicPr/>
          <p:nvPr/>
        </p:nvPicPr>
        <p:blipFill>
          <a:blip r:embed="rId1"/>
          <a:stretch/>
        </p:blipFill>
        <p:spPr>
          <a:xfrm>
            <a:off x="0" y="0"/>
            <a:ext cx="9143640" cy="1447560"/>
          </a:xfrm>
          <a:prstGeom prst="rect">
            <a:avLst/>
          </a:prstGeom>
          <a:ln>
            <a:noFill/>
          </a:ln>
        </p:spPr>
      </p:pic>
      <p:sp>
        <p:nvSpPr>
          <p:cNvPr id="343" name="CustomShape 1"/>
          <p:cNvSpPr/>
          <p:nvPr/>
        </p:nvSpPr>
        <p:spPr>
          <a:xfrm>
            <a:off x="0" y="400680"/>
            <a:ext cx="91436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How to make a data subject access request</a:t>
            </a:r>
            <a:endParaRPr b="0" lang="en-GB" sz="3600" spc="-1" strike="noStrike">
              <a:latin typeface="Arial"/>
            </a:endParaRPr>
          </a:p>
        </p:txBody>
      </p:sp>
      <p:sp>
        <p:nvSpPr>
          <p:cNvPr id="344"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https://www.datarequests.org/blog/sample-letter-gdpr-access-request/</a:t>
            </a:r>
            <a:endParaRPr b="0" lang="en-GB" sz="1000" spc="-1" strike="noStrike">
              <a:latin typeface="Arial"/>
            </a:endParaRPr>
          </a:p>
        </p:txBody>
      </p:sp>
      <p:pic>
        <p:nvPicPr>
          <p:cNvPr id="345" name="Picture 2" descr="Text, letter&#10;&#10;Description automatically generated"/>
          <p:cNvPicPr/>
          <p:nvPr/>
        </p:nvPicPr>
        <p:blipFill>
          <a:blip r:embed="rId2"/>
          <a:stretch/>
        </p:blipFill>
        <p:spPr>
          <a:xfrm>
            <a:off x="4433760" y="1929240"/>
            <a:ext cx="4709880" cy="4039200"/>
          </a:xfrm>
          <a:prstGeom prst="rect">
            <a:avLst/>
          </a:prstGeom>
          <a:ln>
            <a:noFill/>
          </a:ln>
        </p:spPr>
      </p:pic>
      <p:pic>
        <p:nvPicPr>
          <p:cNvPr id="346" name="Picture 7" descr="Text, letter&#10;&#10;Description automatically generated"/>
          <p:cNvPicPr/>
          <p:nvPr/>
        </p:nvPicPr>
        <p:blipFill>
          <a:blip r:embed="rId3"/>
          <a:stretch/>
        </p:blipFill>
        <p:spPr>
          <a:xfrm>
            <a:off x="-20160" y="1929240"/>
            <a:ext cx="4480200" cy="40392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Picture 9" descr="Screen Shot 2017-09-18 at 08.12.11.png"/>
          <p:cNvPicPr/>
          <p:nvPr/>
        </p:nvPicPr>
        <p:blipFill>
          <a:blip r:embed="rId1"/>
          <a:stretch/>
        </p:blipFill>
        <p:spPr>
          <a:xfrm>
            <a:off x="0" y="0"/>
            <a:ext cx="9143640" cy="1447560"/>
          </a:xfrm>
          <a:prstGeom prst="rect">
            <a:avLst/>
          </a:prstGeom>
          <a:ln>
            <a:noFill/>
          </a:ln>
        </p:spPr>
      </p:pic>
      <p:sp>
        <p:nvSpPr>
          <p:cNvPr id="148"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Covid-19 (Coronavirus)</a:t>
            </a:r>
            <a:endParaRPr b="0" lang="en-GB" sz="3600" spc="-1" strike="noStrike">
              <a:latin typeface="Arial"/>
            </a:endParaRPr>
          </a:p>
        </p:txBody>
      </p:sp>
      <p:sp>
        <p:nvSpPr>
          <p:cNvPr id="149"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https://www.tcd.ie/about/coronavirus/</a:t>
            </a:r>
            <a:endParaRPr b="0" lang="en-GB" sz="1000" spc="-1" strike="noStrike">
              <a:latin typeface="Arial"/>
            </a:endParaRPr>
          </a:p>
        </p:txBody>
      </p:sp>
      <p:pic>
        <p:nvPicPr>
          <p:cNvPr id="150" name="Picture 4" descr="A screenshot of a social media post&#10;&#10;Description automatically generated"/>
          <p:cNvPicPr/>
          <p:nvPr/>
        </p:nvPicPr>
        <p:blipFill>
          <a:blip r:embed="rId2"/>
          <a:stretch/>
        </p:blipFill>
        <p:spPr>
          <a:xfrm>
            <a:off x="-303120" y="1447920"/>
            <a:ext cx="9749880" cy="512028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7" name="Picture 14" descr="A picture containing background pattern&#10;&#10;Description automatically generated"/>
          <p:cNvPicPr/>
          <p:nvPr/>
        </p:nvPicPr>
        <p:blipFill>
          <a:blip r:embed="rId1"/>
          <a:stretch/>
        </p:blipFill>
        <p:spPr>
          <a:xfrm>
            <a:off x="-19800" y="3167640"/>
            <a:ext cx="9163440" cy="3330360"/>
          </a:xfrm>
          <a:prstGeom prst="rect">
            <a:avLst/>
          </a:prstGeom>
          <a:ln>
            <a:noFill/>
          </a:ln>
        </p:spPr>
      </p:pic>
      <p:pic>
        <p:nvPicPr>
          <p:cNvPr id="348" name="Picture 9" descr="Screen Shot 2017-09-18 at 08.12.11.png"/>
          <p:cNvPicPr/>
          <p:nvPr/>
        </p:nvPicPr>
        <p:blipFill>
          <a:blip r:embed="rId2"/>
          <a:stretch/>
        </p:blipFill>
        <p:spPr>
          <a:xfrm>
            <a:off x="0" y="0"/>
            <a:ext cx="9143640" cy="1447560"/>
          </a:xfrm>
          <a:prstGeom prst="rect">
            <a:avLst/>
          </a:prstGeom>
          <a:ln>
            <a:noFill/>
          </a:ln>
        </p:spPr>
      </p:pic>
      <p:sp>
        <p:nvSpPr>
          <p:cNvPr id="349" name="CustomShape 1"/>
          <p:cNvSpPr/>
          <p:nvPr/>
        </p:nvSpPr>
        <p:spPr>
          <a:xfrm>
            <a:off x="0" y="400680"/>
            <a:ext cx="91436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How to make a data subject access request</a:t>
            </a:r>
            <a:endParaRPr b="0" lang="en-GB" sz="3600" spc="-1" strike="noStrike">
              <a:latin typeface="Arial"/>
            </a:endParaRPr>
          </a:p>
        </p:txBody>
      </p:sp>
      <p:sp>
        <p:nvSpPr>
          <p:cNvPr id="350" name="CustomShape 2"/>
          <p:cNvSpPr/>
          <p:nvPr/>
        </p:nvSpPr>
        <p:spPr>
          <a:xfrm>
            <a:off x="3162240" y="6496200"/>
            <a:ext cx="5981400" cy="39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https://www.dataprotection.ie/en/guidance-landing/data-subject-access-requests-faq</a:t>
            </a:r>
            <a:endParaRPr b="0" lang="en-GB" sz="1000" spc="-1" strike="noStrike">
              <a:latin typeface="Arial"/>
            </a:endParaRPr>
          </a:p>
        </p:txBody>
      </p:sp>
      <p:pic>
        <p:nvPicPr>
          <p:cNvPr id="351" name="Picture 4" descr="A picture containing timeline&#10;&#10;Description automatically generated"/>
          <p:cNvPicPr/>
          <p:nvPr/>
        </p:nvPicPr>
        <p:blipFill>
          <a:blip r:embed="rId3"/>
          <a:stretch/>
        </p:blipFill>
        <p:spPr>
          <a:xfrm>
            <a:off x="0" y="1447920"/>
            <a:ext cx="9143640" cy="1801440"/>
          </a:xfrm>
          <a:prstGeom prst="rect">
            <a:avLst/>
          </a:prstGeom>
          <a:ln>
            <a:noFill/>
          </a:ln>
        </p:spPr>
      </p:pic>
      <p:pic>
        <p:nvPicPr>
          <p:cNvPr id="352" name="Picture 8" descr=""/>
          <p:cNvPicPr/>
          <p:nvPr/>
        </p:nvPicPr>
        <p:blipFill>
          <a:blip r:embed="rId4"/>
          <a:stretch/>
        </p:blipFill>
        <p:spPr>
          <a:xfrm>
            <a:off x="195120" y="3046320"/>
            <a:ext cx="1971000" cy="202680"/>
          </a:xfrm>
          <a:prstGeom prst="rect">
            <a:avLst/>
          </a:prstGeom>
          <a:ln>
            <a:noFill/>
          </a:ln>
        </p:spPr>
      </p:pic>
      <p:pic>
        <p:nvPicPr>
          <p:cNvPr id="353" name="Picture 7" descr="Text&#10;&#10;Description automatically generated"/>
          <p:cNvPicPr/>
          <p:nvPr/>
        </p:nvPicPr>
        <p:blipFill>
          <a:blip r:embed="rId5"/>
          <a:stretch/>
        </p:blipFill>
        <p:spPr>
          <a:xfrm>
            <a:off x="102600" y="2760120"/>
            <a:ext cx="8948520" cy="342036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4" name="Picture 9" descr="Screen Shot 2017-09-18 at 08.12.11.png"/>
          <p:cNvPicPr/>
          <p:nvPr/>
        </p:nvPicPr>
        <p:blipFill>
          <a:blip r:embed="rId1"/>
          <a:stretch/>
        </p:blipFill>
        <p:spPr>
          <a:xfrm>
            <a:off x="0" y="0"/>
            <a:ext cx="9143640" cy="1447560"/>
          </a:xfrm>
          <a:prstGeom prst="rect">
            <a:avLst/>
          </a:prstGeom>
          <a:ln>
            <a:noFill/>
          </a:ln>
        </p:spPr>
      </p:pic>
      <p:sp>
        <p:nvSpPr>
          <p:cNvPr id="355" name="CustomShape 1"/>
          <p:cNvSpPr/>
          <p:nvPr/>
        </p:nvSpPr>
        <p:spPr>
          <a:xfrm>
            <a:off x="0" y="400680"/>
            <a:ext cx="91436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How to make a data subject access request</a:t>
            </a:r>
            <a:endParaRPr b="0" lang="en-GB" sz="3600" spc="-1" strike="noStrike">
              <a:latin typeface="Arial"/>
            </a:endParaRPr>
          </a:p>
        </p:txBody>
      </p:sp>
      <p:sp>
        <p:nvSpPr>
          <p:cNvPr id="356" name="CustomShape 2"/>
          <p:cNvSpPr/>
          <p:nvPr/>
        </p:nvSpPr>
        <p:spPr>
          <a:xfrm>
            <a:off x="3162240" y="6496200"/>
            <a:ext cx="598140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https://ico.org.uk/your-data-matters/your-right-to-get-copies-of-your-data/preparing-and-submitting-your-subject-access-request/</a:t>
            </a:r>
            <a:endParaRPr b="0" lang="en-GB" sz="1000" spc="-1" strike="noStrike">
              <a:latin typeface="Arial"/>
            </a:endParaRPr>
          </a:p>
        </p:txBody>
      </p:sp>
      <p:pic>
        <p:nvPicPr>
          <p:cNvPr id="357" name="Picture 10" descr="Graphical user interface, text, application, email&#10;&#10;Description automatically generated"/>
          <p:cNvPicPr/>
          <p:nvPr/>
        </p:nvPicPr>
        <p:blipFill>
          <a:blip r:embed="rId2"/>
          <a:stretch/>
        </p:blipFill>
        <p:spPr>
          <a:xfrm>
            <a:off x="627480" y="1462680"/>
            <a:ext cx="7889040" cy="501012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Picture 9" descr="Screen Shot 2017-09-18 at 08.12.11.png"/>
          <p:cNvPicPr/>
          <p:nvPr/>
        </p:nvPicPr>
        <p:blipFill>
          <a:blip r:embed="rId1"/>
          <a:stretch/>
        </p:blipFill>
        <p:spPr>
          <a:xfrm>
            <a:off x="0" y="0"/>
            <a:ext cx="9143640" cy="1447560"/>
          </a:xfrm>
          <a:prstGeom prst="rect">
            <a:avLst/>
          </a:prstGeom>
          <a:ln>
            <a:noFill/>
          </a:ln>
        </p:spPr>
      </p:pic>
      <p:sp>
        <p:nvSpPr>
          <p:cNvPr id="359"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Other DPAs</a:t>
            </a:r>
            <a:endParaRPr b="0" lang="en-GB" sz="3600" spc="-1" strike="noStrike">
              <a:latin typeface="Arial"/>
            </a:endParaRPr>
          </a:p>
        </p:txBody>
      </p:sp>
      <p:sp>
        <p:nvSpPr>
          <p:cNvPr id="360" name="CustomShape 2"/>
          <p:cNvSpPr/>
          <p:nvPr/>
        </p:nvSpPr>
        <p:spPr>
          <a:xfrm>
            <a:off x="3162240" y="6496200"/>
            <a:ext cx="598140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https://edpb.europa.eu/about-edpb/board/members_en &amp; </a:t>
            </a:r>
            <a:endParaRPr b="0" lang="en-GB" sz="1000" spc="-1" strike="noStrike">
              <a:latin typeface="Arial"/>
            </a:endParaRPr>
          </a:p>
          <a:p>
            <a:pPr>
              <a:lnSpc>
                <a:spcPct val="100000"/>
              </a:lnSpc>
            </a:pPr>
            <a:r>
              <a:rPr b="0" lang="en-US" sz="1000" spc="-1" strike="noStrike">
                <a:solidFill>
                  <a:srgbClr val="ffffff"/>
                </a:solidFill>
                <a:latin typeface="Calibri"/>
              </a:rPr>
              <a:t>               </a:t>
            </a:r>
            <a:r>
              <a:rPr b="0" lang="en-US" sz="1000" spc="-1" strike="noStrike">
                <a:solidFill>
                  <a:srgbClr val="ffffff"/>
                </a:solidFill>
                <a:latin typeface="Calibri"/>
              </a:rPr>
              <a:t>via https://op.europa.eu/en/web/general-publications/maps</a:t>
            </a:r>
            <a:endParaRPr b="0" lang="en-GB" sz="1000" spc="-1" strike="noStrike">
              <a:latin typeface="Arial"/>
            </a:endParaRPr>
          </a:p>
        </p:txBody>
      </p:sp>
      <p:pic>
        <p:nvPicPr>
          <p:cNvPr id="361" name="Picture 4" descr="Map&#10;&#10;Description automatically generated"/>
          <p:cNvPicPr/>
          <p:nvPr/>
        </p:nvPicPr>
        <p:blipFill>
          <a:blip r:embed="rId2"/>
          <a:stretch/>
        </p:blipFill>
        <p:spPr>
          <a:xfrm>
            <a:off x="5847840" y="2601360"/>
            <a:ext cx="3295800" cy="3628440"/>
          </a:xfrm>
          <a:prstGeom prst="rect">
            <a:avLst/>
          </a:prstGeom>
          <a:ln>
            <a:noFill/>
          </a:ln>
        </p:spPr>
      </p:pic>
      <p:pic>
        <p:nvPicPr>
          <p:cNvPr id="362" name="Picture 2" descr="Graphical user interface, application, Teams&#10;&#10;Description automatically generated"/>
          <p:cNvPicPr/>
          <p:nvPr/>
        </p:nvPicPr>
        <p:blipFill>
          <a:blip r:embed="rId3"/>
          <a:stretch/>
        </p:blipFill>
        <p:spPr>
          <a:xfrm>
            <a:off x="0" y="1699560"/>
            <a:ext cx="6110640" cy="3148560"/>
          </a:xfrm>
          <a:prstGeom prst="rect">
            <a:avLst/>
          </a:prstGeom>
          <a:ln>
            <a:noFill/>
          </a:ln>
        </p:spPr>
      </p:pic>
      <p:pic>
        <p:nvPicPr>
          <p:cNvPr id="363" name="Picture 6" descr="A picture containing background pattern&#10;&#10;Description automatically generated"/>
          <p:cNvPicPr/>
          <p:nvPr/>
        </p:nvPicPr>
        <p:blipFill>
          <a:blip r:embed="rId4"/>
          <a:stretch/>
        </p:blipFill>
        <p:spPr>
          <a:xfrm>
            <a:off x="0" y="4582800"/>
            <a:ext cx="1755360" cy="26532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64" name="Picture 9" descr="Screen Shot 2017-09-18 at 08.12.11.png"/>
          <p:cNvPicPr/>
          <p:nvPr/>
        </p:nvPicPr>
        <p:blipFill>
          <a:blip r:embed="rId1"/>
          <a:stretch/>
        </p:blipFill>
        <p:spPr>
          <a:xfrm>
            <a:off x="0" y="0"/>
            <a:ext cx="9143640" cy="1447560"/>
          </a:xfrm>
          <a:prstGeom prst="rect">
            <a:avLst/>
          </a:prstGeom>
          <a:ln>
            <a:noFill/>
          </a:ln>
        </p:spPr>
      </p:pic>
      <p:sp>
        <p:nvSpPr>
          <p:cNvPr id="365"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Who is this?</a:t>
            </a:r>
            <a:endParaRPr b="0" lang="en-GB" sz="3600" spc="-1" strike="noStrike">
              <a:latin typeface="Arial"/>
            </a:endParaRPr>
          </a:p>
        </p:txBody>
      </p:sp>
      <p:sp>
        <p:nvSpPr>
          <p:cNvPr id="366"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a:t>
            </a:r>
            <a:endParaRPr b="0" lang="en-GB" sz="1000" spc="-1" strike="noStrike">
              <a:latin typeface="Arial"/>
            </a:endParaRPr>
          </a:p>
        </p:txBody>
      </p:sp>
      <p:pic>
        <p:nvPicPr>
          <p:cNvPr id="367" name="Picture 2" descr=""/>
          <p:cNvPicPr/>
          <p:nvPr/>
        </p:nvPicPr>
        <p:blipFill>
          <a:blip r:embed="rId2"/>
          <a:stretch/>
        </p:blipFill>
        <p:spPr>
          <a:xfrm>
            <a:off x="770760" y="1435680"/>
            <a:ext cx="7601760" cy="505980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68" name="Picture 9" descr="Screen Shot 2017-09-18 at 08.12.11.png"/>
          <p:cNvPicPr/>
          <p:nvPr/>
        </p:nvPicPr>
        <p:blipFill>
          <a:blip r:embed="rId1"/>
          <a:stretch/>
        </p:blipFill>
        <p:spPr>
          <a:xfrm>
            <a:off x="0" y="0"/>
            <a:ext cx="9143640" cy="1447560"/>
          </a:xfrm>
          <a:prstGeom prst="rect">
            <a:avLst/>
          </a:prstGeom>
          <a:ln>
            <a:noFill/>
          </a:ln>
        </p:spPr>
      </p:pic>
      <p:sp>
        <p:nvSpPr>
          <p:cNvPr id="369" name="CustomShape 1"/>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https://commons.wikimedia.org/wiki/File:Edwin_van_der_Sar_Web_Summit.jpg</a:t>
            </a:r>
            <a:endParaRPr b="0" lang="en-GB" sz="1000" spc="-1" strike="noStrike">
              <a:latin typeface="Arial"/>
            </a:endParaRPr>
          </a:p>
        </p:txBody>
      </p:sp>
      <p:pic>
        <p:nvPicPr>
          <p:cNvPr id="370" name="Picture 2" descr=""/>
          <p:cNvPicPr/>
          <p:nvPr/>
        </p:nvPicPr>
        <p:blipFill>
          <a:blip r:embed="rId2"/>
          <a:stretch/>
        </p:blipFill>
        <p:spPr>
          <a:xfrm>
            <a:off x="770760" y="1435680"/>
            <a:ext cx="7601760" cy="5059800"/>
          </a:xfrm>
          <a:prstGeom prst="rect">
            <a:avLst/>
          </a:prstGeom>
          <a:ln>
            <a:noFill/>
          </a:ln>
        </p:spPr>
      </p:pic>
      <p:sp>
        <p:nvSpPr>
          <p:cNvPr id="371" name="CustomShape 2"/>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So, who do you want to SAR today?</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2" name="Picture 9" descr="Screen Shot 2017-09-18 at 08.12.11.png"/>
          <p:cNvPicPr/>
          <p:nvPr/>
        </p:nvPicPr>
        <p:blipFill>
          <a:blip r:embed="rId1"/>
          <a:stretch/>
        </p:blipFill>
        <p:spPr>
          <a:xfrm>
            <a:off x="0" y="0"/>
            <a:ext cx="9143640" cy="1447560"/>
          </a:xfrm>
          <a:prstGeom prst="rect">
            <a:avLst/>
          </a:prstGeom>
          <a:ln>
            <a:noFill/>
          </a:ln>
        </p:spPr>
      </p:pic>
      <p:sp>
        <p:nvSpPr>
          <p:cNvPr id="373"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Facebook</a:t>
            </a:r>
            <a:endParaRPr b="0" lang="en-GB" sz="3600" spc="-1" strike="noStrike">
              <a:latin typeface="Arial"/>
            </a:endParaRPr>
          </a:p>
        </p:txBody>
      </p:sp>
      <p:pic>
        <p:nvPicPr>
          <p:cNvPr id="374" name="Picture 2" descr="Graphical user interface, text, website&#10;&#10;Description automatically generated"/>
          <p:cNvPicPr/>
          <p:nvPr/>
        </p:nvPicPr>
        <p:blipFill>
          <a:blip r:embed="rId2"/>
          <a:stretch/>
        </p:blipFill>
        <p:spPr>
          <a:xfrm>
            <a:off x="0" y="2010600"/>
            <a:ext cx="9143640" cy="3922560"/>
          </a:xfrm>
          <a:prstGeom prst="rect">
            <a:avLst/>
          </a:prstGeom>
          <a:ln>
            <a:noFill/>
          </a:ln>
        </p:spPr>
      </p:pic>
      <p:sp>
        <p:nvSpPr>
          <p:cNvPr id="375"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http://europe-v-facebook.org/EN/Get_your_Data_/get_your_data_.html</a:t>
            </a:r>
            <a:endParaRPr b="0" lang="en-GB" sz="1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6" name="CustomShape 1"/>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http://europe-v-facebook.org/EN/Get_your_Data_/get_your_data_.html</a:t>
            </a:r>
            <a:endParaRPr b="0" lang="en-GB" sz="1000" spc="-1" strike="noStrike">
              <a:latin typeface="Arial"/>
            </a:endParaRPr>
          </a:p>
        </p:txBody>
      </p:sp>
      <p:pic>
        <p:nvPicPr>
          <p:cNvPr id="377" name="Picture 7" descr="Graphical user interface, text, application, email&#10;&#10;Description automatically generated"/>
          <p:cNvPicPr/>
          <p:nvPr/>
        </p:nvPicPr>
        <p:blipFill>
          <a:blip r:embed="rId1"/>
          <a:stretch/>
        </p:blipFill>
        <p:spPr>
          <a:xfrm>
            <a:off x="284040" y="723960"/>
            <a:ext cx="8575200" cy="5772600"/>
          </a:xfrm>
          <a:prstGeom prst="rect">
            <a:avLst/>
          </a:prstGeom>
          <a:ln>
            <a:noFill/>
          </a:ln>
        </p:spPr>
      </p:pic>
      <p:pic>
        <p:nvPicPr>
          <p:cNvPr id="378" name="Picture 9" descr="Screen Shot 2017-09-18 at 08.12.11.png"/>
          <p:cNvPicPr/>
          <p:nvPr/>
        </p:nvPicPr>
        <p:blipFill>
          <a:blip r:embed="rId2"/>
          <a:stretch/>
        </p:blipFill>
        <p:spPr>
          <a:xfrm>
            <a:off x="0" y="0"/>
            <a:ext cx="9143640" cy="1447560"/>
          </a:xfrm>
          <a:prstGeom prst="rect">
            <a:avLst/>
          </a:prstGeom>
          <a:ln>
            <a:noFill/>
          </a:ln>
        </p:spPr>
      </p:pic>
      <p:sp>
        <p:nvSpPr>
          <p:cNvPr id="379" name="CustomShape 2"/>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Facebook</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Picture 4" descr=""/>
          <p:cNvPicPr/>
          <p:nvPr/>
        </p:nvPicPr>
        <p:blipFill>
          <a:blip r:embed="rId1"/>
          <a:stretch/>
        </p:blipFill>
        <p:spPr>
          <a:xfrm>
            <a:off x="-14400" y="380880"/>
            <a:ext cx="9158040" cy="6095520"/>
          </a:xfrm>
          <a:prstGeom prst="rect">
            <a:avLst/>
          </a:prstGeom>
          <a:ln>
            <a:noFill/>
          </a:ln>
        </p:spPr>
      </p:pic>
      <p:pic>
        <p:nvPicPr>
          <p:cNvPr id="381" name="Picture 9" descr="Screen Shot 2017-09-18 at 08.12.11.png"/>
          <p:cNvPicPr/>
          <p:nvPr/>
        </p:nvPicPr>
        <p:blipFill>
          <a:blip r:embed="rId2"/>
          <a:stretch/>
        </p:blipFill>
        <p:spPr>
          <a:xfrm>
            <a:off x="0" y="0"/>
            <a:ext cx="9143640" cy="1447560"/>
          </a:xfrm>
          <a:prstGeom prst="rect">
            <a:avLst/>
          </a:prstGeom>
          <a:ln>
            <a:noFill/>
          </a:ln>
        </p:spPr>
      </p:pic>
      <p:sp>
        <p:nvSpPr>
          <p:cNvPr id="382"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Who is this?</a:t>
            </a:r>
            <a:endParaRPr b="0" lang="en-GB" sz="3600" spc="-1" strike="noStrike">
              <a:latin typeface="Arial"/>
            </a:endParaRPr>
          </a:p>
        </p:txBody>
      </p:sp>
      <p:sp>
        <p:nvSpPr>
          <p:cNvPr id="383"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used by kind permission of the photographer, Jose Cabalar</a:t>
            </a:r>
            <a:endParaRPr b="0" lang="en-GB" sz="10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4" name="Picture 9" descr="Screen Shot 2017-09-18 at 08.12.11.png"/>
          <p:cNvPicPr/>
          <p:nvPr/>
        </p:nvPicPr>
        <p:blipFill>
          <a:blip r:embed="rId1"/>
          <a:stretch/>
        </p:blipFill>
        <p:spPr>
          <a:xfrm>
            <a:off x="0" y="0"/>
            <a:ext cx="9143640" cy="1447560"/>
          </a:xfrm>
          <a:prstGeom prst="rect">
            <a:avLst/>
          </a:prstGeom>
          <a:ln>
            <a:noFill/>
          </a:ln>
        </p:spPr>
      </p:pic>
      <p:sp>
        <p:nvSpPr>
          <p:cNvPr id="385"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The search that started it all</a:t>
            </a:r>
            <a:endParaRPr b="0" lang="en-GB" sz="3600" spc="-1" strike="noStrike">
              <a:latin typeface="Arial"/>
            </a:endParaRPr>
          </a:p>
        </p:txBody>
      </p:sp>
      <p:sp>
        <p:nvSpPr>
          <p:cNvPr id="386" name="CustomShape 2"/>
          <p:cNvSpPr/>
          <p:nvPr/>
        </p:nvSpPr>
        <p:spPr>
          <a:xfrm>
            <a:off x="3162240" y="6496200"/>
            <a:ext cx="5981400" cy="546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http://searchengineland.com/figz/wp-content/seloads/2014/05/Mario_Costeja_Gonzalez_-_Buscar_con_Google-600x900.jpg</a:t>
            </a:r>
            <a:endParaRPr b="0" lang="en-GB" sz="1000" spc="-1" strike="noStrike">
              <a:latin typeface="Arial"/>
            </a:endParaRPr>
          </a:p>
        </p:txBody>
      </p:sp>
      <p:grpSp>
        <p:nvGrpSpPr>
          <p:cNvPr id="387" name="Group 3"/>
          <p:cNvGrpSpPr/>
          <p:nvPr/>
        </p:nvGrpSpPr>
        <p:grpSpPr>
          <a:xfrm>
            <a:off x="996840" y="1447920"/>
            <a:ext cx="7149960" cy="5047920"/>
            <a:chOff x="996840" y="1447920"/>
            <a:chExt cx="7149960" cy="5047920"/>
          </a:xfrm>
        </p:grpSpPr>
        <p:pic>
          <p:nvPicPr>
            <p:cNvPr id="388" name="Picture 8" descr="Screen Shot 2014-05-27 at 18.47.21.png"/>
            <p:cNvPicPr/>
            <p:nvPr/>
          </p:nvPicPr>
          <p:blipFill>
            <a:blip r:embed="rId2"/>
            <a:stretch/>
          </p:blipFill>
          <p:spPr>
            <a:xfrm>
              <a:off x="996840" y="1447920"/>
              <a:ext cx="7149960" cy="5047920"/>
            </a:xfrm>
            <a:prstGeom prst="rect">
              <a:avLst/>
            </a:prstGeom>
            <a:ln>
              <a:noFill/>
            </a:ln>
          </p:spPr>
        </p:pic>
        <p:pic>
          <p:nvPicPr>
            <p:cNvPr id="389" name="Picture 10" descr="Screen Shot 2014-05-27 at 18.47.40.png"/>
            <p:cNvPicPr/>
            <p:nvPr/>
          </p:nvPicPr>
          <p:blipFill>
            <a:blip r:embed="rId3"/>
            <a:stretch/>
          </p:blipFill>
          <p:spPr>
            <a:xfrm>
              <a:off x="1176840" y="3848760"/>
              <a:ext cx="1143720" cy="1396800"/>
            </a:xfrm>
            <a:prstGeom prst="rect">
              <a:avLst/>
            </a:prstGeom>
            <a:ln>
              <a:noFill/>
            </a:ln>
          </p:spPr>
        </p:pic>
      </p:gr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0" name="Picture 9" descr="Screen Shot 2017-09-18 at 08.12.11.png"/>
          <p:cNvPicPr/>
          <p:nvPr/>
        </p:nvPicPr>
        <p:blipFill>
          <a:blip r:embed="rId1"/>
          <a:stretch/>
        </p:blipFill>
        <p:spPr>
          <a:xfrm>
            <a:off x="0" y="0"/>
            <a:ext cx="9143640" cy="1447560"/>
          </a:xfrm>
          <a:prstGeom prst="rect">
            <a:avLst/>
          </a:prstGeom>
          <a:ln>
            <a:noFill/>
          </a:ln>
        </p:spPr>
      </p:pic>
      <p:sp>
        <p:nvSpPr>
          <p:cNvPr id="391"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The search that started it all</a:t>
            </a:r>
            <a:endParaRPr b="0" lang="en-GB" sz="3600" spc="-1" strike="noStrike">
              <a:latin typeface="Arial"/>
            </a:endParaRPr>
          </a:p>
        </p:txBody>
      </p:sp>
      <p:sp>
        <p:nvSpPr>
          <p:cNvPr id="392" name="CustomShape 2"/>
          <p:cNvSpPr/>
          <p:nvPr/>
        </p:nvSpPr>
        <p:spPr>
          <a:xfrm>
            <a:off x="3162240" y="6496200"/>
            <a:ext cx="5981400" cy="39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http://hemeroteca.lavanguardia.com/preview/1998/01/19/pagina-23/33842001/pdf.html</a:t>
            </a:r>
            <a:endParaRPr b="0" lang="en-GB" sz="1000" spc="-1" strike="noStrike">
              <a:latin typeface="Arial"/>
            </a:endParaRPr>
          </a:p>
        </p:txBody>
      </p:sp>
      <p:pic>
        <p:nvPicPr>
          <p:cNvPr id="393" name="Picture 11" descr="LVG19980119-023.pdf"/>
          <p:cNvPicPr/>
          <p:nvPr/>
        </p:nvPicPr>
        <p:blipFill>
          <a:blip r:embed="rId2"/>
          <a:stretch/>
        </p:blipFill>
        <p:spPr>
          <a:xfrm>
            <a:off x="0" y="1447920"/>
            <a:ext cx="3392640" cy="5027400"/>
          </a:xfrm>
          <a:prstGeom prst="rect">
            <a:avLst/>
          </a:prstGeom>
          <a:ln>
            <a:noFill/>
          </a:ln>
        </p:spPr>
      </p:pic>
      <p:pic>
        <p:nvPicPr>
          <p:cNvPr id="394" name="Picture 12" descr="Screen Shot 2017-03-29 at 15.32.00.png"/>
          <p:cNvPicPr/>
          <p:nvPr/>
        </p:nvPicPr>
        <p:blipFill>
          <a:blip r:embed="rId3"/>
          <a:stretch/>
        </p:blipFill>
        <p:spPr>
          <a:xfrm>
            <a:off x="3476880" y="5330880"/>
            <a:ext cx="5567400" cy="929160"/>
          </a:xfrm>
          <a:prstGeom prst="rect">
            <a:avLst/>
          </a:prstGeom>
          <a:ln>
            <a:noFill/>
          </a:ln>
        </p:spPr>
      </p:pic>
      <p:sp>
        <p:nvSpPr>
          <p:cNvPr id="395" name="CustomShape 3"/>
          <p:cNvSpPr/>
          <p:nvPr/>
        </p:nvSpPr>
        <p:spPr>
          <a:xfrm>
            <a:off x="3476880" y="1789200"/>
            <a:ext cx="5567400" cy="368604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endParaRPr b="0" lang="en-GB" sz="1800" spc="-1" strike="noStrike">
              <a:latin typeface="Arial"/>
            </a:endParaRPr>
          </a:p>
          <a:p>
            <a:pPr>
              <a:lnSpc>
                <a:spcPct val="100000"/>
              </a:lnSpc>
            </a:pPr>
            <a:r>
              <a:rPr b="0" lang="en-US" sz="2400" spc="-1" strike="noStrike">
                <a:solidFill>
                  <a:srgbClr val="000000"/>
                </a:solidFill>
                <a:latin typeface="Calibri"/>
              </a:rPr>
              <a:t>The two halves of an undivided dwelling, 8 Montseny Street, property of MARIO COSTEJA GONZÁLEZ and ALICIA VARGAS COTS, respectively. Area: 90 m</a:t>
            </a:r>
            <a:r>
              <a:rPr b="0" lang="en-US" sz="2400" spc="-1" strike="noStrike" baseline="30000">
                <a:solidFill>
                  <a:srgbClr val="000000"/>
                </a:solidFill>
                <a:latin typeface="Calibri"/>
              </a:rPr>
              <a:t>2</a:t>
            </a:r>
            <a:r>
              <a:rPr b="0" lang="en-US" sz="2400" spc="-1" strike="noStrike">
                <a:solidFill>
                  <a:srgbClr val="000000"/>
                </a:solidFill>
                <a:latin typeface="Calibri"/>
              </a:rPr>
              <a:t>. Debt: 50,000 euro. Type of auction: 12,000 euro for each of the halves.</a:t>
            </a:r>
            <a:endParaRPr b="0" lang="en-GB" sz="2400" spc="-1" strike="noStrike">
              <a:latin typeface="Arial"/>
            </a:endParaRPr>
          </a:p>
          <a:p>
            <a:pPr>
              <a:lnSpc>
                <a:spcPct val="100000"/>
              </a:lnSpc>
            </a:pP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Picture 9" descr="Screen Shot 2017-09-18 at 08.12.11.png"/>
          <p:cNvPicPr/>
          <p:nvPr/>
        </p:nvPicPr>
        <p:blipFill>
          <a:blip r:embed="rId1"/>
          <a:stretch/>
        </p:blipFill>
        <p:spPr>
          <a:xfrm>
            <a:off x="0" y="0"/>
            <a:ext cx="9143640" cy="1447560"/>
          </a:xfrm>
          <a:prstGeom prst="rect">
            <a:avLst/>
          </a:prstGeom>
          <a:ln>
            <a:noFill/>
          </a:ln>
        </p:spPr>
      </p:pic>
      <p:sp>
        <p:nvSpPr>
          <p:cNvPr id="152" name="CustomShape 1"/>
          <p:cNvSpPr/>
          <p:nvPr/>
        </p:nvSpPr>
        <p:spPr>
          <a:xfrm>
            <a:off x="0" y="431640"/>
            <a:ext cx="91436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What are the privacy issues around Covid-19?</a:t>
            </a:r>
            <a:endParaRPr b="0" lang="en-GB" sz="3600" spc="-1" strike="noStrike">
              <a:latin typeface="Arial"/>
            </a:endParaRPr>
          </a:p>
        </p:txBody>
      </p:sp>
      <p:sp>
        <p:nvSpPr>
          <p:cNvPr id="153"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https://pixabay.com/illustrations/quiz-question-game-test-answer-2004350/</a:t>
            </a:r>
            <a:endParaRPr b="0" lang="en-GB" sz="1000" spc="-1" strike="noStrike">
              <a:latin typeface="Arial"/>
            </a:endParaRPr>
          </a:p>
        </p:txBody>
      </p:sp>
      <p:pic>
        <p:nvPicPr>
          <p:cNvPr id="154" name="Picture 2" descr="Icon&#10;&#10;Description automatically generated"/>
          <p:cNvPicPr/>
          <p:nvPr/>
        </p:nvPicPr>
        <p:blipFill>
          <a:blip r:embed="rId2"/>
          <a:stretch/>
        </p:blipFill>
        <p:spPr>
          <a:xfrm>
            <a:off x="0" y="1447920"/>
            <a:ext cx="9143640" cy="504792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96" name="Group 1"/>
          <p:cNvGrpSpPr/>
          <p:nvPr/>
        </p:nvGrpSpPr>
        <p:grpSpPr>
          <a:xfrm>
            <a:off x="84240" y="1436760"/>
            <a:ext cx="8975160" cy="5059080"/>
            <a:chOff x="84240" y="1436760"/>
            <a:chExt cx="8975160" cy="5059080"/>
          </a:xfrm>
        </p:grpSpPr>
        <p:pic>
          <p:nvPicPr>
            <p:cNvPr id="397" name="Picture 18" descr="A close up of a sign&#10;&#10;Description automatically generated"/>
            <p:cNvPicPr/>
            <p:nvPr/>
          </p:nvPicPr>
          <p:blipFill>
            <a:blip r:embed="rId1"/>
            <a:stretch/>
          </p:blipFill>
          <p:spPr>
            <a:xfrm>
              <a:off x="84240" y="1436760"/>
              <a:ext cx="6070680" cy="5059080"/>
            </a:xfrm>
            <a:prstGeom prst="rect">
              <a:avLst/>
            </a:prstGeom>
            <a:ln>
              <a:noFill/>
            </a:ln>
          </p:spPr>
        </p:pic>
        <p:pic>
          <p:nvPicPr>
            <p:cNvPr id="398" name="Picture 6" descr=""/>
            <p:cNvPicPr/>
            <p:nvPr/>
          </p:nvPicPr>
          <p:blipFill>
            <a:blip r:embed="rId2"/>
            <a:stretch/>
          </p:blipFill>
          <p:spPr>
            <a:xfrm>
              <a:off x="6239520" y="5004720"/>
              <a:ext cx="2819880" cy="1409760"/>
            </a:xfrm>
            <a:prstGeom prst="rect">
              <a:avLst/>
            </a:prstGeom>
            <a:ln>
              <a:noFill/>
            </a:ln>
          </p:spPr>
        </p:pic>
        <p:pic>
          <p:nvPicPr>
            <p:cNvPr id="399" name="Picture 8" descr=""/>
            <p:cNvPicPr/>
            <p:nvPr/>
          </p:nvPicPr>
          <p:blipFill>
            <a:blip r:embed="rId3"/>
            <a:stretch/>
          </p:blipFill>
          <p:spPr>
            <a:xfrm>
              <a:off x="6239520" y="1539720"/>
              <a:ext cx="2783160" cy="1447560"/>
            </a:xfrm>
            <a:prstGeom prst="rect">
              <a:avLst/>
            </a:prstGeom>
            <a:ln>
              <a:noFill/>
            </a:ln>
          </p:spPr>
        </p:pic>
        <p:pic>
          <p:nvPicPr>
            <p:cNvPr id="400" name="Picture 20" descr="Shape&#10;&#10;Description automatically generated"/>
            <p:cNvPicPr/>
            <p:nvPr/>
          </p:nvPicPr>
          <p:blipFill>
            <a:blip r:embed="rId4"/>
            <a:stretch/>
          </p:blipFill>
          <p:spPr>
            <a:xfrm>
              <a:off x="5538240" y="3721320"/>
              <a:ext cx="583920" cy="452520"/>
            </a:xfrm>
            <a:prstGeom prst="rect">
              <a:avLst/>
            </a:prstGeom>
            <a:ln>
              <a:noFill/>
            </a:ln>
          </p:spPr>
        </p:pic>
        <p:pic>
          <p:nvPicPr>
            <p:cNvPr id="401" name="Picture 10" descr=""/>
            <p:cNvPicPr/>
            <p:nvPr/>
          </p:nvPicPr>
          <p:blipFill>
            <a:blip r:embed="rId5"/>
            <a:stretch/>
          </p:blipFill>
          <p:spPr>
            <a:xfrm>
              <a:off x="5555520" y="3645720"/>
              <a:ext cx="630720" cy="630720"/>
            </a:xfrm>
            <a:prstGeom prst="rect">
              <a:avLst/>
            </a:prstGeom>
            <a:ln>
              <a:noFill/>
            </a:ln>
          </p:spPr>
        </p:pic>
        <p:pic>
          <p:nvPicPr>
            <p:cNvPr id="402" name="Picture 22" descr="A picture containing shape&#10;&#10;Description automatically generated"/>
            <p:cNvPicPr/>
            <p:nvPr/>
          </p:nvPicPr>
          <p:blipFill>
            <a:blip r:embed="rId6"/>
            <a:stretch/>
          </p:blipFill>
          <p:spPr>
            <a:xfrm>
              <a:off x="7700040" y="2918520"/>
              <a:ext cx="1322640" cy="68760"/>
            </a:xfrm>
            <a:prstGeom prst="rect">
              <a:avLst/>
            </a:prstGeom>
            <a:ln>
              <a:noFill/>
            </a:ln>
          </p:spPr>
        </p:pic>
      </p:grpSp>
      <p:pic>
        <p:nvPicPr>
          <p:cNvPr id="403" name="Picture 29" descr="Screen Shot 2017-09-18 at 08.12.11.png"/>
          <p:cNvPicPr/>
          <p:nvPr/>
        </p:nvPicPr>
        <p:blipFill>
          <a:blip r:embed="rId7"/>
          <a:stretch/>
        </p:blipFill>
        <p:spPr>
          <a:xfrm>
            <a:off x="0" y="0"/>
            <a:ext cx="9143640" cy="1447560"/>
          </a:xfrm>
          <a:prstGeom prst="rect">
            <a:avLst/>
          </a:prstGeom>
          <a:ln>
            <a:noFill/>
          </a:ln>
        </p:spPr>
      </p:pic>
      <p:sp>
        <p:nvSpPr>
          <p:cNvPr id="404"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https://gs.statcounter.com/search-engine-market-share/</a:t>
            </a:r>
            <a:endParaRPr b="0" lang="en-GB" sz="1000" spc="-1" strike="noStrike">
              <a:latin typeface="Arial"/>
            </a:endParaRPr>
          </a:p>
        </p:txBody>
      </p:sp>
      <p:sp>
        <p:nvSpPr>
          <p:cNvPr id="405" name="CustomShape 3"/>
          <p:cNvSpPr/>
          <p:nvPr/>
        </p:nvSpPr>
        <p:spPr>
          <a:xfrm>
            <a:off x="0" y="123840"/>
            <a:ext cx="9143640" cy="22842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C‑131/12 </a:t>
            </a:r>
            <a:r>
              <a:rPr b="0" i="1" lang="en-US" sz="3600" spc="-1" strike="noStrike">
                <a:solidFill>
                  <a:srgbClr val="ffffff"/>
                </a:solidFill>
                <a:latin typeface="Calibri"/>
              </a:rPr>
              <a:t>Google Spain v AEPD and González</a:t>
            </a:r>
            <a:endParaRPr b="0" lang="en-GB" sz="3600" spc="-1" strike="noStrike">
              <a:latin typeface="Arial"/>
            </a:endParaRPr>
          </a:p>
          <a:p>
            <a:pPr algn="ctr">
              <a:lnSpc>
                <a:spcPct val="100000"/>
              </a:lnSpc>
            </a:pPr>
            <a:r>
              <a:rPr b="0" lang="en-US" sz="3600" spc="-1" strike="noStrike">
                <a:solidFill>
                  <a:srgbClr val="ffffff"/>
                </a:solidFill>
                <a:latin typeface="Calibri"/>
              </a:rPr>
              <a:t>(CJEU, 13 May 2014; ECLI:</a:t>
            </a:r>
            <a:r>
              <a:rPr b="0" lang="fi-FI" sz="3600" spc="-1" strike="noStrike">
                <a:solidFill>
                  <a:srgbClr val="ffffff"/>
                </a:solidFill>
                <a:latin typeface="Calibri"/>
              </a:rPr>
              <a:t>EU:C:2014:317</a:t>
            </a:r>
            <a:r>
              <a:rPr b="0" lang="en-US" sz="3600" spc="-1" strike="noStrike">
                <a:solidFill>
                  <a:srgbClr val="ffffff"/>
                </a:solidFill>
                <a:latin typeface="Calibri"/>
              </a:rPr>
              <a:t>)</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6" name="Picture 9" descr="Screen Shot 2017-09-18 at 08.12.11.png"/>
          <p:cNvPicPr/>
          <p:nvPr/>
        </p:nvPicPr>
        <p:blipFill>
          <a:blip r:embed="rId1"/>
          <a:stretch/>
        </p:blipFill>
        <p:spPr>
          <a:xfrm>
            <a:off x="0" y="0"/>
            <a:ext cx="9143640" cy="1447560"/>
          </a:xfrm>
          <a:prstGeom prst="rect">
            <a:avLst/>
          </a:prstGeom>
          <a:ln>
            <a:noFill/>
          </a:ln>
        </p:spPr>
      </p:pic>
      <p:sp>
        <p:nvSpPr>
          <p:cNvPr id="407" name="CustomShape 1"/>
          <p:cNvSpPr/>
          <p:nvPr/>
        </p:nvSpPr>
        <p:spPr>
          <a:xfrm>
            <a:off x="0" y="123840"/>
            <a:ext cx="9143640" cy="22842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C‑131/12 </a:t>
            </a:r>
            <a:r>
              <a:rPr b="0" i="1" lang="en-US" sz="3600" spc="-1" strike="noStrike">
                <a:solidFill>
                  <a:srgbClr val="ffffff"/>
                </a:solidFill>
                <a:latin typeface="Calibri"/>
              </a:rPr>
              <a:t>Google Spain v AEPD and González</a:t>
            </a:r>
            <a:endParaRPr b="0" lang="en-GB" sz="3600" spc="-1" strike="noStrike">
              <a:latin typeface="Arial"/>
            </a:endParaRPr>
          </a:p>
          <a:p>
            <a:pPr algn="ctr">
              <a:lnSpc>
                <a:spcPct val="100000"/>
              </a:lnSpc>
            </a:pPr>
            <a:r>
              <a:rPr b="0" lang="en-US" sz="3600" spc="-1" strike="noStrike">
                <a:solidFill>
                  <a:srgbClr val="ffffff"/>
                </a:solidFill>
                <a:latin typeface="Calibri"/>
              </a:rPr>
              <a:t>(CJEU, 13 May 2014; ECLI:</a:t>
            </a:r>
            <a:r>
              <a:rPr b="0" lang="fi-FI" sz="3600" spc="-1" strike="noStrike">
                <a:solidFill>
                  <a:srgbClr val="ffffff"/>
                </a:solidFill>
                <a:latin typeface="Calibri"/>
              </a:rPr>
              <a:t>EU:C:2014:317</a:t>
            </a:r>
            <a:r>
              <a:rPr b="0" lang="en-US" sz="3600" spc="-1" strike="noStrike">
                <a:solidFill>
                  <a:srgbClr val="ffffff"/>
                </a:solidFill>
                <a:latin typeface="Calibri"/>
              </a:rPr>
              <a:t>)</a:t>
            </a:r>
            <a:endParaRPr b="0" lang="en-GB" sz="3600" spc="-1" strike="noStrike">
              <a:latin typeface="Arial"/>
            </a:endParaRPr>
          </a:p>
        </p:txBody>
      </p:sp>
      <p:sp>
        <p:nvSpPr>
          <p:cNvPr id="408" name="CustomShape 2"/>
          <p:cNvSpPr/>
          <p:nvPr/>
        </p:nvSpPr>
        <p:spPr>
          <a:xfrm>
            <a:off x="250560" y="1571400"/>
            <a:ext cx="8775000" cy="612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rPr>
              <a:t>The operator of a search engine is obliged to </a:t>
            </a:r>
            <a:r>
              <a:rPr b="1" lang="en-US" sz="3600" spc="-1" strike="noStrike">
                <a:solidFill>
                  <a:srgbClr val="000000"/>
                </a:solidFill>
                <a:latin typeface="Calibri"/>
              </a:rPr>
              <a:t>remove from the list of results </a:t>
            </a:r>
            <a:r>
              <a:rPr b="0" lang="en-US" sz="3600" spc="-1" strike="noStrike">
                <a:solidFill>
                  <a:srgbClr val="000000"/>
                </a:solidFill>
                <a:latin typeface="Calibri"/>
              </a:rPr>
              <a:t>displayed, following a search made on the basis of a person’s name, links to web pages, published by third parties and containing information relating to that person that is </a:t>
            </a:r>
            <a:r>
              <a:rPr b="1" lang="en-US" sz="3600" spc="-1" strike="noStrike">
                <a:solidFill>
                  <a:srgbClr val="ff0000"/>
                </a:solidFill>
                <a:latin typeface="Calibri"/>
              </a:rPr>
              <a:t>inadequate</a:t>
            </a:r>
            <a:r>
              <a:rPr b="0" lang="en-US" sz="3600" spc="-1" strike="noStrike">
                <a:solidFill>
                  <a:srgbClr val="000000"/>
                </a:solidFill>
                <a:latin typeface="Calibri"/>
              </a:rPr>
              <a:t>, </a:t>
            </a:r>
            <a:r>
              <a:rPr b="1" lang="en-US" sz="3600" spc="-1" strike="noStrike">
                <a:solidFill>
                  <a:srgbClr val="ff0000"/>
                </a:solidFill>
                <a:latin typeface="Calibri"/>
              </a:rPr>
              <a:t>irrelevant</a:t>
            </a:r>
            <a:r>
              <a:rPr b="0" lang="en-US" sz="3600" spc="-1" strike="noStrike">
                <a:solidFill>
                  <a:srgbClr val="000000"/>
                </a:solidFill>
                <a:latin typeface="Calibri"/>
              </a:rPr>
              <a:t> or no longer relevant, or </a:t>
            </a:r>
            <a:r>
              <a:rPr b="1" lang="en-US" sz="3600" spc="-1" strike="noStrike">
                <a:solidFill>
                  <a:srgbClr val="ff0000"/>
                </a:solidFill>
                <a:latin typeface="Calibri"/>
              </a:rPr>
              <a:t>excessive</a:t>
            </a:r>
            <a:r>
              <a:rPr b="0" lang="en-US" sz="3600" spc="-1" strike="noStrike">
                <a:solidFill>
                  <a:srgbClr val="000000"/>
                </a:solidFill>
                <a:latin typeface="Calibri"/>
              </a:rPr>
              <a:t> in relation to the purposes of the processing.</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 name="Picture 9" descr="Screen Shot 2017-09-18 at 08.12.11.png"/>
          <p:cNvPicPr/>
          <p:nvPr/>
        </p:nvPicPr>
        <p:blipFill>
          <a:blip r:embed="rId1"/>
          <a:stretch/>
        </p:blipFill>
        <p:spPr>
          <a:xfrm>
            <a:off x="0" y="0"/>
            <a:ext cx="9143640" cy="1447560"/>
          </a:xfrm>
          <a:prstGeom prst="rect">
            <a:avLst/>
          </a:prstGeom>
          <a:ln>
            <a:noFill/>
          </a:ln>
        </p:spPr>
      </p:pic>
      <p:sp>
        <p:nvSpPr>
          <p:cNvPr id="410" name="CustomShape 1"/>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17 GDPR</a:t>
            </a:r>
            <a:endParaRPr b="0" lang="en-GB" sz="3600" spc="-1" strike="noStrike">
              <a:latin typeface="Arial"/>
            </a:endParaRPr>
          </a:p>
          <a:p>
            <a:pPr algn="ctr">
              <a:lnSpc>
                <a:spcPct val="100000"/>
              </a:lnSpc>
            </a:pPr>
            <a:r>
              <a:rPr b="0" i="1" lang="en-US" sz="3600" spc="-1" strike="noStrike">
                <a:solidFill>
                  <a:srgbClr val="ffffff"/>
                </a:solidFill>
                <a:latin typeface="Calibri"/>
              </a:rPr>
              <a:t>Right to erasure (‘right to be forgotten’)</a:t>
            </a:r>
            <a:endParaRPr b="0" lang="en-GB" sz="3600" spc="-1" strike="noStrike">
              <a:latin typeface="Arial"/>
            </a:endParaRPr>
          </a:p>
        </p:txBody>
      </p:sp>
      <p:sp>
        <p:nvSpPr>
          <p:cNvPr id="411" name="CustomShape 2"/>
          <p:cNvSpPr/>
          <p:nvPr/>
        </p:nvSpPr>
        <p:spPr>
          <a:xfrm>
            <a:off x="539280" y="1756080"/>
            <a:ext cx="8470800" cy="283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(1)</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The data subject shall have the right to obtain from the controller the </a:t>
            </a:r>
            <a:r>
              <a:rPr b="1" lang="en-US" sz="3600" spc="-1" strike="noStrike">
                <a:solidFill>
                  <a:srgbClr val="000000"/>
                </a:solidFill>
                <a:latin typeface="Calibri"/>
                <a:ea typeface="Calibri"/>
              </a:rPr>
              <a:t>erasure</a:t>
            </a:r>
            <a:r>
              <a:rPr b="0" lang="en-US" sz="3600" spc="-1" strike="noStrike">
                <a:solidFill>
                  <a:srgbClr val="000000"/>
                </a:solidFill>
                <a:latin typeface="Calibri"/>
                <a:ea typeface="Calibri"/>
              </a:rPr>
              <a:t> of personal data concerning him or her</a:t>
            </a:r>
            <a:r>
              <a:rPr b="1" lang="en-US" sz="3600" spc="-1" strike="noStrike">
                <a:solidFill>
                  <a:srgbClr val="000000"/>
                </a:solidFill>
                <a:latin typeface="Calibri"/>
                <a:ea typeface="Calibri"/>
              </a:rPr>
              <a:t> without undue delay</a:t>
            </a:r>
            <a:endParaRPr b="0" lang="en-GB" sz="3600" spc="-1" strike="noStrike">
              <a:latin typeface="Arial"/>
            </a:endParaRPr>
          </a:p>
        </p:txBody>
      </p:sp>
      <p:pic>
        <p:nvPicPr>
          <p:cNvPr id="412"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3" name="Picture 9" descr="Screen Shot 2017-09-18 at 08.12.11.png"/>
          <p:cNvPicPr/>
          <p:nvPr/>
        </p:nvPicPr>
        <p:blipFill>
          <a:blip r:embed="rId1"/>
          <a:stretch/>
        </p:blipFill>
        <p:spPr>
          <a:xfrm>
            <a:off x="0" y="0"/>
            <a:ext cx="9143640" cy="1447560"/>
          </a:xfrm>
          <a:prstGeom prst="rect">
            <a:avLst/>
          </a:prstGeom>
          <a:ln>
            <a:noFill/>
          </a:ln>
        </p:spPr>
      </p:pic>
      <p:sp>
        <p:nvSpPr>
          <p:cNvPr id="414" name="CustomShape 1"/>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17 GDPR</a:t>
            </a:r>
            <a:endParaRPr b="0" lang="en-GB" sz="3600" spc="-1" strike="noStrike">
              <a:latin typeface="Arial"/>
            </a:endParaRPr>
          </a:p>
          <a:p>
            <a:pPr algn="ctr">
              <a:lnSpc>
                <a:spcPct val="100000"/>
              </a:lnSpc>
            </a:pPr>
            <a:r>
              <a:rPr b="0" i="1" lang="en-US" sz="3600" spc="-1" strike="noStrike">
                <a:solidFill>
                  <a:srgbClr val="ffffff"/>
                </a:solidFill>
                <a:latin typeface="Calibri"/>
              </a:rPr>
              <a:t>Right to erasure (‘right to be forgotten’)</a:t>
            </a:r>
            <a:endParaRPr b="0" lang="en-GB" sz="3600" spc="-1" strike="noStrike">
              <a:latin typeface="Arial"/>
            </a:endParaRPr>
          </a:p>
        </p:txBody>
      </p:sp>
      <p:sp>
        <p:nvSpPr>
          <p:cNvPr id="415" name="CustomShape 2"/>
          <p:cNvSpPr/>
          <p:nvPr/>
        </p:nvSpPr>
        <p:spPr>
          <a:xfrm>
            <a:off x="539280" y="1756080"/>
            <a:ext cx="8470800" cy="3930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(1)</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The data subject shall have the right to obtain from the controller the </a:t>
            </a:r>
            <a:r>
              <a:rPr b="1" lang="en-US" sz="3600" spc="-1" strike="noStrike">
                <a:solidFill>
                  <a:srgbClr val="000000"/>
                </a:solidFill>
                <a:latin typeface="Calibri"/>
                <a:ea typeface="Calibri"/>
              </a:rPr>
              <a:t>erasure</a:t>
            </a:r>
            <a:r>
              <a:rPr b="0" lang="en-US" sz="3600" spc="-1" strike="noStrike">
                <a:solidFill>
                  <a:srgbClr val="000000"/>
                </a:solidFill>
                <a:latin typeface="Calibri"/>
                <a:ea typeface="Calibri"/>
              </a:rPr>
              <a:t> of personal data concerning him or her </a:t>
            </a:r>
            <a:r>
              <a:rPr b="1" lang="en-US" sz="3600" spc="-1" strike="noStrike">
                <a:solidFill>
                  <a:srgbClr val="000000"/>
                </a:solidFill>
                <a:latin typeface="Calibri"/>
                <a:ea typeface="Calibri"/>
              </a:rPr>
              <a:t>without undue delay</a:t>
            </a:r>
            <a:r>
              <a:rPr b="0" lang="en-US" sz="3600" spc="-1" strike="noStrike">
                <a:solidFill>
                  <a:srgbClr val="000000"/>
                </a:solidFill>
                <a:latin typeface="Calibri"/>
                <a:ea typeface="Calibri"/>
              </a:rPr>
              <a:t>[,] and the controller shall have the obligation to erase personal data without undue delay</a:t>
            </a:r>
            <a:endParaRPr b="0" lang="en-GB" sz="3600" spc="-1" strike="noStrike">
              <a:latin typeface="Arial"/>
            </a:endParaRPr>
          </a:p>
        </p:txBody>
      </p:sp>
      <p:pic>
        <p:nvPicPr>
          <p:cNvPr id="416"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Picture 9" descr="Screen Shot 2017-09-18 at 08.12.11.png"/>
          <p:cNvPicPr/>
          <p:nvPr/>
        </p:nvPicPr>
        <p:blipFill>
          <a:blip r:embed="rId1"/>
          <a:stretch/>
        </p:blipFill>
        <p:spPr>
          <a:xfrm>
            <a:off x="0" y="0"/>
            <a:ext cx="9143640" cy="1447560"/>
          </a:xfrm>
          <a:prstGeom prst="rect">
            <a:avLst/>
          </a:prstGeom>
          <a:ln>
            <a:noFill/>
          </a:ln>
        </p:spPr>
      </p:pic>
      <p:sp>
        <p:nvSpPr>
          <p:cNvPr id="418" name="CustomShape 1"/>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17 GDPR</a:t>
            </a:r>
            <a:endParaRPr b="0" lang="en-GB" sz="3600" spc="-1" strike="noStrike">
              <a:latin typeface="Arial"/>
            </a:endParaRPr>
          </a:p>
          <a:p>
            <a:pPr algn="ctr">
              <a:lnSpc>
                <a:spcPct val="100000"/>
              </a:lnSpc>
            </a:pPr>
            <a:r>
              <a:rPr b="0" i="1" lang="en-US" sz="3600" spc="-1" strike="noStrike">
                <a:solidFill>
                  <a:srgbClr val="ffffff"/>
                </a:solidFill>
                <a:latin typeface="Calibri"/>
              </a:rPr>
              <a:t>Right to erasure (‘right to be forgotten’)</a:t>
            </a:r>
            <a:endParaRPr b="0" lang="en-GB" sz="3600" spc="-1" strike="noStrike">
              <a:latin typeface="Arial"/>
            </a:endParaRPr>
          </a:p>
        </p:txBody>
      </p:sp>
      <p:sp>
        <p:nvSpPr>
          <p:cNvPr id="419" name="CustomShape 2"/>
          <p:cNvSpPr/>
          <p:nvPr/>
        </p:nvSpPr>
        <p:spPr>
          <a:xfrm>
            <a:off x="539280" y="1756080"/>
            <a:ext cx="8470800" cy="557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(1)</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The data subject shall have the right to obtain from the controller the </a:t>
            </a:r>
            <a:r>
              <a:rPr b="1" lang="en-US" sz="3600" spc="-1" strike="noStrike">
                <a:solidFill>
                  <a:srgbClr val="000000"/>
                </a:solidFill>
                <a:latin typeface="Calibri"/>
                <a:ea typeface="Calibri"/>
              </a:rPr>
              <a:t>erasure</a:t>
            </a:r>
            <a:r>
              <a:rPr b="0" lang="en-US" sz="3600" spc="-1" strike="noStrike">
                <a:solidFill>
                  <a:srgbClr val="000000"/>
                </a:solidFill>
                <a:latin typeface="Calibri"/>
                <a:ea typeface="Calibri"/>
              </a:rPr>
              <a:t> of personal data concerning him or her </a:t>
            </a:r>
            <a:r>
              <a:rPr b="1" lang="en-US" sz="3600" spc="-1" strike="noStrike">
                <a:solidFill>
                  <a:srgbClr val="000000"/>
                </a:solidFill>
                <a:latin typeface="Calibri"/>
                <a:ea typeface="Calibri"/>
              </a:rPr>
              <a:t>without undue delay</a:t>
            </a:r>
            <a:r>
              <a:rPr b="0" lang="en-US" sz="3600" spc="-1" strike="noStrike">
                <a:solidFill>
                  <a:srgbClr val="000000"/>
                </a:solidFill>
                <a:latin typeface="Calibri"/>
                <a:ea typeface="Calibri"/>
              </a:rPr>
              <a:t>[,] and the controller shall have the obligation to erase personal data without undue delay[,] where</a:t>
            </a:r>
            <a:endParaRPr b="0" lang="en-GB" sz="3600" spc="-1" strike="noStrike">
              <a:latin typeface="Arial"/>
            </a:endParaRPr>
          </a:p>
          <a:p>
            <a:pPr>
              <a:lnSpc>
                <a:spcPct val="100000"/>
              </a:lnSpc>
            </a:pPr>
            <a:r>
              <a:rPr b="0" lang="en-US" sz="3600" spc="-1" strike="noStrike">
                <a:solidFill>
                  <a:srgbClr val="000000"/>
                </a:solidFill>
                <a:latin typeface="Calibri"/>
                <a:ea typeface="Calibri"/>
              </a:rPr>
              <a:t>one of the following grounds </a:t>
            </a:r>
            <a:endParaRPr b="0" lang="en-GB" sz="3600" spc="-1" strike="noStrike">
              <a:latin typeface="Arial"/>
            </a:endParaRPr>
          </a:p>
          <a:p>
            <a:pPr>
              <a:lnSpc>
                <a:spcPct val="100000"/>
              </a:lnSpc>
            </a:pPr>
            <a:r>
              <a:rPr b="0" lang="en-US" sz="3600" spc="-1" strike="noStrike">
                <a:solidFill>
                  <a:srgbClr val="000000"/>
                </a:solidFill>
                <a:latin typeface="Calibri"/>
                <a:ea typeface="Calibri"/>
              </a:rPr>
              <a:t>applies:</a:t>
            </a:r>
            <a:endParaRPr b="0" lang="en-GB" sz="3600" spc="-1" strike="noStrike">
              <a:latin typeface="Arial"/>
            </a:endParaRPr>
          </a:p>
        </p:txBody>
      </p:sp>
      <p:pic>
        <p:nvPicPr>
          <p:cNvPr id="420"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1" name="Picture 9" descr="Screen Shot 2017-09-18 at 08.12.11.png"/>
          <p:cNvPicPr/>
          <p:nvPr/>
        </p:nvPicPr>
        <p:blipFill>
          <a:blip r:embed="rId1"/>
          <a:stretch/>
        </p:blipFill>
        <p:spPr>
          <a:xfrm>
            <a:off x="0" y="0"/>
            <a:ext cx="9143640" cy="1447560"/>
          </a:xfrm>
          <a:prstGeom prst="rect">
            <a:avLst/>
          </a:prstGeom>
          <a:ln>
            <a:noFill/>
          </a:ln>
        </p:spPr>
      </p:pic>
      <p:sp>
        <p:nvSpPr>
          <p:cNvPr id="422" name="CustomShape 1"/>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17 GDPR</a:t>
            </a:r>
            <a:endParaRPr b="0" lang="en-GB" sz="3600" spc="-1" strike="noStrike">
              <a:latin typeface="Arial"/>
            </a:endParaRPr>
          </a:p>
          <a:p>
            <a:pPr algn="ctr">
              <a:lnSpc>
                <a:spcPct val="100000"/>
              </a:lnSpc>
            </a:pPr>
            <a:r>
              <a:rPr b="0" i="1" lang="en-US" sz="3600" spc="-1" strike="noStrike">
                <a:solidFill>
                  <a:srgbClr val="ffffff"/>
                </a:solidFill>
                <a:latin typeface="Calibri"/>
              </a:rPr>
              <a:t>Right to erasure (‘right to be forgotten’)</a:t>
            </a:r>
            <a:endParaRPr b="0" lang="en-GB" sz="3600" spc="-1" strike="noStrike">
              <a:latin typeface="Arial"/>
            </a:endParaRPr>
          </a:p>
        </p:txBody>
      </p:sp>
      <p:sp>
        <p:nvSpPr>
          <p:cNvPr id="423" name="CustomShape 2"/>
          <p:cNvSpPr/>
          <p:nvPr/>
        </p:nvSpPr>
        <p:spPr>
          <a:xfrm>
            <a:off x="539280" y="1756080"/>
            <a:ext cx="8470800" cy="2284920"/>
          </a:xfrm>
          <a:prstGeom prst="rect">
            <a:avLst/>
          </a:prstGeom>
          <a:noFill/>
          <a:ln>
            <a:noFill/>
          </a:ln>
        </p:spPr>
        <p:style>
          <a:lnRef idx="0"/>
          <a:fillRef idx="0"/>
          <a:effectRef idx="0"/>
          <a:fontRef idx="minor"/>
        </p:style>
        <p:txBody>
          <a:bodyPr lIns="90000" rIns="90000" tIns="45000" bIns="45000">
            <a:spAutoFit/>
          </a:bodyPr>
          <a:p>
            <a:pPr marL="743040" indent="-742680">
              <a:lnSpc>
                <a:spcPct val="100000"/>
              </a:lnSpc>
              <a:buClr>
                <a:srgbClr val="000000"/>
              </a:buClr>
              <a:buFont typeface="Calibri"/>
              <a:buAutoNum type="alphaLcParenR"/>
            </a:pPr>
            <a:r>
              <a:rPr b="0" lang="en-US" sz="3600" spc="-1" strike="noStrike">
                <a:solidFill>
                  <a:srgbClr val="000000"/>
                </a:solidFill>
                <a:latin typeface="Calibri"/>
                <a:ea typeface="Calibri"/>
              </a:rPr>
              <a:t>no longer necessary</a:t>
            </a:r>
            <a:endParaRPr b="0" lang="en-GB" sz="3600" spc="-1" strike="noStrike">
              <a:latin typeface="Arial"/>
            </a:endParaRPr>
          </a:p>
          <a:p>
            <a:pPr marL="743040" indent="-742680">
              <a:lnSpc>
                <a:spcPct val="100000"/>
              </a:lnSpc>
              <a:buClr>
                <a:srgbClr val="000000"/>
              </a:buClr>
              <a:buFont typeface="Calibri"/>
              <a:buAutoNum type="alphaLcParenR"/>
            </a:pPr>
            <a:r>
              <a:rPr b="0" lang="en-US" sz="3600" spc="-1" strike="noStrike">
                <a:solidFill>
                  <a:srgbClr val="000000"/>
                </a:solidFill>
                <a:latin typeface="Calibri"/>
                <a:ea typeface="Calibri"/>
              </a:rPr>
              <a:t>withdraws consent</a:t>
            </a:r>
            <a:endParaRPr b="0" lang="en-GB" sz="3600" spc="-1" strike="noStrike">
              <a:latin typeface="Arial"/>
            </a:endParaRPr>
          </a:p>
          <a:p>
            <a:pPr marL="743040" indent="-742680">
              <a:lnSpc>
                <a:spcPct val="100000"/>
              </a:lnSpc>
              <a:buClr>
                <a:srgbClr val="000000"/>
              </a:buClr>
              <a:buFont typeface="Calibri"/>
              <a:buAutoNum type="alphaLcParenR"/>
            </a:pPr>
            <a:r>
              <a:rPr b="0" lang="en-US" sz="3600" spc="-1" strike="noStrike">
                <a:solidFill>
                  <a:srgbClr val="000000"/>
                </a:solidFill>
                <a:latin typeface="Calibri"/>
                <a:ea typeface="Calibri"/>
              </a:rPr>
              <a:t>objects</a:t>
            </a:r>
            <a:endParaRPr b="0" lang="en-GB" sz="3600" spc="-1" strike="noStrike">
              <a:latin typeface="Arial"/>
            </a:endParaRPr>
          </a:p>
          <a:p>
            <a:pPr marL="743040" indent="-742680">
              <a:lnSpc>
                <a:spcPct val="100000"/>
              </a:lnSpc>
              <a:buClr>
                <a:srgbClr val="000000"/>
              </a:buClr>
              <a:buFont typeface="Calibri"/>
              <a:buAutoNum type="alphaLcParenR"/>
            </a:pPr>
            <a:r>
              <a:rPr b="0" lang="en-US" sz="3600" spc="-1" strike="noStrike">
                <a:solidFill>
                  <a:srgbClr val="000000"/>
                </a:solidFill>
                <a:latin typeface="Calibri"/>
                <a:ea typeface="Calibri"/>
              </a:rPr>
              <a:t>unlawful processing </a:t>
            </a:r>
            <a:r>
              <a:rPr b="0" lang="en-US" sz="3600" spc="-1" strike="noStrike">
                <a:solidFill>
                  <a:srgbClr val="000000"/>
                </a:solidFill>
                <a:latin typeface="Calibri"/>
                <a:ea typeface="Calibri"/>
              </a:rPr>
              <a:t>	</a:t>
            </a:r>
            <a:endParaRPr b="0" lang="en-GB" sz="3600" spc="-1" strike="noStrike">
              <a:latin typeface="Arial"/>
            </a:endParaRPr>
          </a:p>
        </p:txBody>
      </p:sp>
      <p:pic>
        <p:nvPicPr>
          <p:cNvPr id="424"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5" name="Picture 9" descr="Screen Shot 2017-09-18 at 08.12.11.png"/>
          <p:cNvPicPr/>
          <p:nvPr/>
        </p:nvPicPr>
        <p:blipFill>
          <a:blip r:embed="rId1"/>
          <a:stretch/>
        </p:blipFill>
        <p:spPr>
          <a:xfrm>
            <a:off x="0" y="0"/>
            <a:ext cx="9143640" cy="1447560"/>
          </a:xfrm>
          <a:prstGeom prst="rect">
            <a:avLst/>
          </a:prstGeom>
          <a:ln>
            <a:noFill/>
          </a:ln>
        </p:spPr>
      </p:pic>
      <p:sp>
        <p:nvSpPr>
          <p:cNvPr id="426" name="CustomShape 1"/>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17 GDPR</a:t>
            </a:r>
            <a:endParaRPr b="0" lang="en-GB" sz="3600" spc="-1" strike="noStrike">
              <a:latin typeface="Arial"/>
            </a:endParaRPr>
          </a:p>
          <a:p>
            <a:pPr algn="ctr">
              <a:lnSpc>
                <a:spcPct val="100000"/>
              </a:lnSpc>
            </a:pPr>
            <a:r>
              <a:rPr b="0" i="1" lang="en-US" sz="3600" spc="-1" strike="noStrike">
                <a:solidFill>
                  <a:srgbClr val="ffffff"/>
                </a:solidFill>
                <a:latin typeface="Calibri"/>
              </a:rPr>
              <a:t>Right to erasure (‘right to be forgotten’)</a:t>
            </a:r>
            <a:endParaRPr b="0" lang="en-GB" sz="3600" spc="-1" strike="noStrike">
              <a:latin typeface="Arial"/>
            </a:endParaRPr>
          </a:p>
        </p:txBody>
      </p:sp>
      <p:sp>
        <p:nvSpPr>
          <p:cNvPr id="427" name="CustomShape 2"/>
          <p:cNvSpPr/>
          <p:nvPr/>
        </p:nvSpPr>
        <p:spPr>
          <a:xfrm>
            <a:off x="539280" y="1756080"/>
            <a:ext cx="8470800" cy="3930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Calibri"/>
                <a:ea typeface="Calibri"/>
              </a:rPr>
              <a:t>(3)</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Para (1) shall not apply to the extent that processing is necessary:</a:t>
            </a:r>
            <a:endParaRPr b="0" lang="en-GB" sz="3600" spc="-1" strike="noStrike">
              <a:latin typeface="Arial"/>
            </a:endParaRPr>
          </a:p>
          <a:p>
            <a:pPr>
              <a:lnSpc>
                <a:spcPct val="100000"/>
              </a:lnSpc>
            </a:pPr>
            <a:r>
              <a:rPr b="0" lang="en-US" sz="3600" spc="-1" strike="noStrike">
                <a:solidFill>
                  <a:srgbClr val="000000"/>
                </a:solidFill>
                <a:latin typeface="Calibri"/>
                <a:ea typeface="Calibri"/>
              </a:rPr>
              <a:t>(a) </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freedom of expression …</a:t>
            </a:r>
            <a:endParaRPr b="0" lang="en-GB" sz="3600" spc="-1" strike="noStrike">
              <a:latin typeface="Arial"/>
            </a:endParaRPr>
          </a:p>
          <a:p>
            <a:pPr>
              <a:lnSpc>
                <a:spcPct val="100000"/>
              </a:lnSpc>
            </a:pPr>
            <a:r>
              <a:rPr b="0" lang="en-US" sz="3600" spc="-1" strike="noStrike">
                <a:solidFill>
                  <a:srgbClr val="000000"/>
                </a:solidFill>
                <a:latin typeface="Calibri"/>
                <a:ea typeface="Calibri"/>
              </a:rPr>
              <a:t>(c)</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reasons of public interest in the area </a:t>
            </a:r>
            <a:endParaRPr b="0" lang="en-GB" sz="3600" spc="-1" strike="noStrike">
              <a:latin typeface="Arial"/>
            </a:endParaRPr>
          </a:p>
          <a:p>
            <a:pPr>
              <a:lnSpc>
                <a:spcPct val="100000"/>
              </a:lnSpc>
            </a:pP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of public health</a:t>
            </a:r>
            <a:endParaRPr b="0" lang="en-GB" sz="3600" spc="-1" strike="noStrike">
              <a:latin typeface="Arial"/>
            </a:endParaRPr>
          </a:p>
          <a:p>
            <a:pPr>
              <a:lnSpc>
                <a:spcPct val="100000"/>
              </a:lnSpc>
            </a:pPr>
            <a:r>
              <a:rPr b="0" lang="en-US" sz="3600" spc="-1" strike="noStrike">
                <a:solidFill>
                  <a:srgbClr val="000000"/>
                </a:solidFill>
                <a:latin typeface="Calibri"/>
                <a:ea typeface="Calibri"/>
              </a:rPr>
              <a:t>(d)</a:t>
            </a: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research</a:t>
            </a:r>
            <a:endParaRPr b="0" lang="en-GB" sz="3600" spc="-1" strike="noStrike">
              <a:latin typeface="Arial"/>
            </a:endParaRPr>
          </a:p>
        </p:txBody>
      </p:sp>
      <p:pic>
        <p:nvPicPr>
          <p:cNvPr id="428" name="Picture 4" descr="A picture containing flying, sign, computer, kite&#10;&#10;Description automatically generated"/>
          <p:cNvPicPr/>
          <p:nvPr/>
        </p:nvPicPr>
        <p:blipFill>
          <a:blip r:embed="rId2"/>
          <a:stretch/>
        </p:blipFill>
        <p:spPr>
          <a:xfrm>
            <a:off x="7517520" y="4968000"/>
            <a:ext cx="1533600" cy="144756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9" name="Picture 9" descr="Screen Shot 2017-09-18 at 08.12.11.png"/>
          <p:cNvPicPr/>
          <p:nvPr/>
        </p:nvPicPr>
        <p:blipFill>
          <a:blip r:embed="rId1"/>
          <a:stretch/>
        </p:blipFill>
        <p:spPr>
          <a:xfrm>
            <a:off x="0" y="0"/>
            <a:ext cx="9143640" cy="1447560"/>
          </a:xfrm>
          <a:prstGeom prst="rect">
            <a:avLst/>
          </a:prstGeom>
          <a:ln>
            <a:noFill/>
          </a:ln>
        </p:spPr>
      </p:pic>
      <p:sp>
        <p:nvSpPr>
          <p:cNvPr id="430" name="CustomShape 1"/>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17 GDPR</a:t>
            </a:r>
            <a:endParaRPr b="0" lang="en-GB" sz="3600" spc="-1" strike="noStrike">
              <a:latin typeface="Arial"/>
            </a:endParaRPr>
          </a:p>
          <a:p>
            <a:pPr algn="ctr">
              <a:lnSpc>
                <a:spcPct val="100000"/>
              </a:lnSpc>
            </a:pPr>
            <a:r>
              <a:rPr b="0" i="1" lang="en-US" sz="3600" spc="-1" strike="noStrike">
                <a:solidFill>
                  <a:srgbClr val="ffffff"/>
                </a:solidFill>
                <a:latin typeface="Calibri"/>
              </a:rPr>
              <a:t>Right to erasure (‘right to be forgotten’)</a:t>
            </a:r>
            <a:endParaRPr b="0" lang="en-GB" sz="3600" spc="-1" strike="noStrike">
              <a:latin typeface="Arial"/>
            </a:endParaRPr>
          </a:p>
        </p:txBody>
      </p:sp>
      <p:pic>
        <p:nvPicPr>
          <p:cNvPr id="431" name="Picture 2" descr="A picture containing graphical user interface&#10;&#10;Description automatically generated"/>
          <p:cNvPicPr/>
          <p:nvPr/>
        </p:nvPicPr>
        <p:blipFill>
          <a:blip r:embed="rId2"/>
          <a:stretch/>
        </p:blipFill>
        <p:spPr>
          <a:xfrm>
            <a:off x="0" y="1447920"/>
            <a:ext cx="9143640" cy="2748600"/>
          </a:xfrm>
          <a:prstGeom prst="rect">
            <a:avLst/>
          </a:prstGeom>
          <a:ln>
            <a:noFill/>
          </a:ln>
        </p:spPr>
      </p:pic>
      <p:pic>
        <p:nvPicPr>
          <p:cNvPr id="432" name="Picture 7" descr="Graphical user interface, text, application&#10;&#10;Description automatically generated"/>
          <p:cNvPicPr/>
          <p:nvPr/>
        </p:nvPicPr>
        <p:blipFill>
          <a:blip r:embed="rId3"/>
          <a:stretch/>
        </p:blipFill>
        <p:spPr>
          <a:xfrm>
            <a:off x="0" y="5002560"/>
            <a:ext cx="9143640" cy="1477440"/>
          </a:xfrm>
          <a:prstGeom prst="rect">
            <a:avLst/>
          </a:prstGeom>
          <a:ln>
            <a:noFill/>
          </a:ln>
        </p:spPr>
      </p:pic>
      <p:sp>
        <p:nvSpPr>
          <p:cNvPr id="433" name="CustomShape 2"/>
          <p:cNvSpPr/>
          <p:nvPr/>
        </p:nvSpPr>
        <p:spPr>
          <a:xfrm>
            <a:off x="2764440" y="6480720"/>
            <a:ext cx="453204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100" spc="-1" strike="noStrike">
                <a:solidFill>
                  <a:srgbClr val="ffffff"/>
                </a:solidFill>
                <a:latin typeface="Calibri"/>
              </a:rPr>
              <a:t>; images and stats via https://transparencyreport.google.com/</a:t>
            </a:r>
            <a:endParaRPr b="0" lang="en-GB" sz="1100" spc="-1" strike="noStrike">
              <a:latin typeface="Arial"/>
            </a:endParaRPr>
          </a:p>
        </p:txBody>
      </p:sp>
      <p:sp>
        <p:nvSpPr>
          <p:cNvPr id="434" name="CustomShape 3"/>
          <p:cNvSpPr/>
          <p:nvPr/>
        </p:nvSpPr>
        <p:spPr>
          <a:xfrm>
            <a:off x="0" y="4363560"/>
            <a:ext cx="9143640" cy="881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600" spc="-1" strike="noStrike">
                <a:solidFill>
                  <a:srgbClr val="2f5285"/>
                </a:solidFill>
                <a:latin typeface="Calibri"/>
              </a:rPr>
              <a:t>Requests to delist content under European privacy law: </a:t>
            </a:r>
            <a:r>
              <a:rPr b="1" lang="en-US" sz="2600" spc="-1" strike="noStrike">
                <a:solidFill>
                  <a:srgbClr val="2f5285"/>
                </a:solidFill>
                <a:latin typeface="Calibri"/>
              </a:rPr>
              <a:t>Ireland</a:t>
            </a:r>
            <a:endParaRPr b="0" lang="en-GB" sz="26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5" name="Picture 9" descr="Screen Shot 2017-09-18 at 08.12.11.png"/>
          <p:cNvPicPr/>
          <p:nvPr/>
        </p:nvPicPr>
        <p:blipFill>
          <a:blip r:embed="rId1"/>
          <a:stretch/>
        </p:blipFill>
        <p:spPr>
          <a:xfrm>
            <a:off x="0" y="0"/>
            <a:ext cx="9143640" cy="1447560"/>
          </a:xfrm>
          <a:prstGeom prst="rect">
            <a:avLst/>
          </a:prstGeom>
          <a:ln>
            <a:noFill/>
          </a:ln>
        </p:spPr>
      </p:pic>
      <p:sp>
        <p:nvSpPr>
          <p:cNvPr id="436" name="CustomShape 1"/>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17 GDPR</a:t>
            </a:r>
            <a:endParaRPr b="0" lang="en-GB" sz="3600" spc="-1" strike="noStrike">
              <a:latin typeface="Arial"/>
            </a:endParaRPr>
          </a:p>
          <a:p>
            <a:pPr algn="ctr">
              <a:lnSpc>
                <a:spcPct val="100000"/>
              </a:lnSpc>
            </a:pPr>
            <a:r>
              <a:rPr b="0" i="1" lang="en-US" sz="3600" spc="-1" strike="noStrike">
                <a:solidFill>
                  <a:srgbClr val="ffffff"/>
                </a:solidFill>
                <a:latin typeface="Calibri"/>
              </a:rPr>
              <a:t>Right to erasure (‘right to be forgotten’)</a:t>
            </a:r>
            <a:endParaRPr b="0" lang="en-GB" sz="3600" spc="-1" strike="noStrike">
              <a:latin typeface="Arial"/>
            </a:endParaRPr>
          </a:p>
        </p:txBody>
      </p:sp>
      <p:sp>
        <p:nvSpPr>
          <p:cNvPr id="437" name="CustomShape 2"/>
          <p:cNvSpPr/>
          <p:nvPr/>
        </p:nvSpPr>
        <p:spPr>
          <a:xfrm>
            <a:off x="3159720" y="6480720"/>
            <a:ext cx="5984280" cy="42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ffffff"/>
                </a:solidFill>
                <a:latin typeface="Calibri"/>
              </a:rPr>
              <a:t>; image: https://www.google.com/webmasters/tools/legal-removal-request?complaint_type=rtbf&amp;visit_id=637202230061146146-20083139&amp;rd=1</a:t>
            </a:r>
            <a:endParaRPr b="0" lang="en-GB" sz="1100" spc="-1" strike="noStrike">
              <a:latin typeface="Arial"/>
            </a:endParaRPr>
          </a:p>
        </p:txBody>
      </p:sp>
      <p:pic>
        <p:nvPicPr>
          <p:cNvPr id="438" name="Picture 3" descr="Graphical user interface, text, application, email&#10;&#10;Description automatically generated"/>
          <p:cNvPicPr/>
          <p:nvPr/>
        </p:nvPicPr>
        <p:blipFill>
          <a:blip r:embed="rId2"/>
          <a:stretch/>
        </p:blipFill>
        <p:spPr>
          <a:xfrm>
            <a:off x="111600" y="1672560"/>
            <a:ext cx="8908200" cy="314244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9" name="Picture 9" descr="Screen Shot 2017-09-18 at 08.12.11.png"/>
          <p:cNvPicPr/>
          <p:nvPr/>
        </p:nvPicPr>
        <p:blipFill>
          <a:blip r:embed="rId1"/>
          <a:stretch/>
        </p:blipFill>
        <p:spPr>
          <a:xfrm>
            <a:off x="0" y="0"/>
            <a:ext cx="9143640" cy="1447560"/>
          </a:xfrm>
          <a:prstGeom prst="rect">
            <a:avLst/>
          </a:prstGeom>
          <a:ln>
            <a:noFill/>
          </a:ln>
        </p:spPr>
      </p:pic>
      <p:sp>
        <p:nvSpPr>
          <p:cNvPr id="440" name="CustomShape 1"/>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17 GDPR</a:t>
            </a:r>
            <a:endParaRPr b="0" lang="en-GB" sz="3600" spc="-1" strike="noStrike">
              <a:latin typeface="Arial"/>
            </a:endParaRPr>
          </a:p>
          <a:p>
            <a:pPr algn="ctr">
              <a:lnSpc>
                <a:spcPct val="100000"/>
              </a:lnSpc>
            </a:pPr>
            <a:r>
              <a:rPr b="0" i="1" lang="en-US" sz="3600" spc="-1" strike="noStrike">
                <a:solidFill>
                  <a:srgbClr val="ffffff"/>
                </a:solidFill>
                <a:latin typeface="Calibri"/>
              </a:rPr>
              <a:t>Right to erasure (‘right to be forgotten’)</a:t>
            </a:r>
            <a:endParaRPr b="0" lang="en-GB" sz="3600" spc="-1" strike="noStrike">
              <a:latin typeface="Arial"/>
            </a:endParaRPr>
          </a:p>
        </p:txBody>
      </p:sp>
      <p:sp>
        <p:nvSpPr>
          <p:cNvPr id="441" name="CustomShape 2"/>
          <p:cNvSpPr/>
          <p:nvPr/>
        </p:nvSpPr>
        <p:spPr>
          <a:xfrm>
            <a:off x="3159720" y="6480720"/>
            <a:ext cx="598428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ffffff"/>
                </a:solidFill>
                <a:latin typeface="Calibri"/>
              </a:rPr>
              <a:t>; image: https://ico.org.uk/your-data-matters/your-right-to-get-your-data-deleted/</a:t>
            </a:r>
            <a:endParaRPr b="0" lang="en-GB" sz="1100" spc="-1" strike="noStrike">
              <a:latin typeface="Arial"/>
            </a:endParaRPr>
          </a:p>
        </p:txBody>
      </p:sp>
      <p:pic>
        <p:nvPicPr>
          <p:cNvPr id="442" name="Picture 2" descr="Text, letter&#10;&#10;Description automatically generated"/>
          <p:cNvPicPr/>
          <p:nvPr/>
        </p:nvPicPr>
        <p:blipFill>
          <a:blip r:embed="rId2"/>
          <a:stretch/>
        </p:blipFill>
        <p:spPr>
          <a:xfrm>
            <a:off x="3541680" y="1490760"/>
            <a:ext cx="5517720" cy="4892400"/>
          </a:xfrm>
          <a:prstGeom prst="rect">
            <a:avLst/>
          </a:prstGeom>
          <a:ln>
            <a:noFill/>
          </a:ln>
        </p:spPr>
      </p:pic>
      <p:pic>
        <p:nvPicPr>
          <p:cNvPr id="443" name="Picture 6" descr="Logo&#10;&#10;Description automatically generated"/>
          <p:cNvPicPr/>
          <p:nvPr/>
        </p:nvPicPr>
        <p:blipFill>
          <a:blip r:embed="rId3"/>
          <a:stretch/>
        </p:blipFill>
        <p:spPr>
          <a:xfrm>
            <a:off x="81000" y="1481040"/>
            <a:ext cx="3365280" cy="1472760"/>
          </a:xfrm>
          <a:prstGeom prst="rect">
            <a:avLst/>
          </a:prstGeom>
          <a:ln>
            <a:noFill/>
          </a:ln>
        </p:spPr>
      </p:pic>
      <p:pic>
        <p:nvPicPr>
          <p:cNvPr id="444" name="Picture 8" descr="Text&#10;&#10;Description automatically generated"/>
          <p:cNvPicPr/>
          <p:nvPr/>
        </p:nvPicPr>
        <p:blipFill>
          <a:blip r:embed="rId4"/>
          <a:stretch/>
        </p:blipFill>
        <p:spPr>
          <a:xfrm>
            <a:off x="81000" y="3021840"/>
            <a:ext cx="3365280" cy="23662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5" name="Picture 4" descr="Icon&#10;&#10;Description automatically generated"/>
          <p:cNvPicPr/>
          <p:nvPr/>
        </p:nvPicPr>
        <p:blipFill>
          <a:blip r:embed="rId1"/>
          <a:stretch/>
        </p:blipFill>
        <p:spPr>
          <a:xfrm>
            <a:off x="3809880" y="1532520"/>
            <a:ext cx="734040" cy="672840"/>
          </a:xfrm>
          <a:prstGeom prst="rect">
            <a:avLst/>
          </a:prstGeom>
          <a:ln>
            <a:noFill/>
          </a:ln>
        </p:spPr>
      </p:pic>
      <p:pic>
        <p:nvPicPr>
          <p:cNvPr id="156" name="Picture 10" descr=""/>
          <p:cNvPicPr/>
          <p:nvPr/>
        </p:nvPicPr>
        <p:blipFill>
          <a:blip r:embed="rId2"/>
          <a:stretch/>
        </p:blipFill>
        <p:spPr>
          <a:xfrm>
            <a:off x="6675480" y="1426680"/>
            <a:ext cx="1139400" cy="829440"/>
          </a:xfrm>
          <a:prstGeom prst="rect">
            <a:avLst/>
          </a:prstGeom>
          <a:ln>
            <a:noFill/>
          </a:ln>
        </p:spPr>
      </p:pic>
      <p:pic>
        <p:nvPicPr>
          <p:cNvPr id="157" name="Picture 9" descr="Screen Shot 2017-09-18 at 08.12.11.png"/>
          <p:cNvPicPr/>
          <p:nvPr/>
        </p:nvPicPr>
        <p:blipFill>
          <a:blip r:embed="rId3"/>
          <a:stretch/>
        </p:blipFill>
        <p:spPr>
          <a:xfrm>
            <a:off x="0" y="0"/>
            <a:ext cx="9143640" cy="1447560"/>
          </a:xfrm>
          <a:prstGeom prst="rect">
            <a:avLst/>
          </a:prstGeom>
          <a:ln>
            <a:noFill/>
          </a:ln>
        </p:spPr>
      </p:pic>
      <p:sp>
        <p:nvSpPr>
          <p:cNvPr id="158" name="CustomShape 1"/>
          <p:cNvSpPr/>
          <p:nvPr/>
        </p:nvSpPr>
        <p:spPr>
          <a:xfrm>
            <a:off x="0" y="431640"/>
            <a:ext cx="91436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What are the privacy issues around Covid-19?</a:t>
            </a:r>
            <a:endParaRPr b="0" lang="en-GB" sz="3600" spc="-1" strike="noStrike">
              <a:latin typeface="Arial"/>
            </a:endParaRPr>
          </a:p>
        </p:txBody>
      </p:sp>
      <p:sp>
        <p:nvSpPr>
          <p:cNvPr id="159"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https://pixabay.com/illustrations/quiz-question-game-test-answer-2004350/</a:t>
            </a:r>
            <a:endParaRPr b="0" lang="en-GB" sz="1000" spc="-1" strike="noStrike">
              <a:latin typeface="Arial"/>
            </a:endParaRPr>
          </a:p>
        </p:txBody>
      </p:sp>
      <p:pic>
        <p:nvPicPr>
          <p:cNvPr id="160" name="Picture 2" descr="Icon&#10;&#10;Description automatically generated"/>
          <p:cNvPicPr/>
          <p:nvPr/>
        </p:nvPicPr>
        <p:blipFill>
          <a:blip r:embed="rId4"/>
          <a:stretch/>
        </p:blipFill>
        <p:spPr>
          <a:xfrm>
            <a:off x="6718320" y="5156640"/>
            <a:ext cx="2425320" cy="1338840"/>
          </a:xfrm>
          <a:prstGeom prst="rect">
            <a:avLst/>
          </a:prstGeom>
          <a:ln>
            <a:noFill/>
          </a:ln>
        </p:spPr>
      </p:pic>
      <p:pic>
        <p:nvPicPr>
          <p:cNvPr id="161" name="Picture 6" descr="A picture containing text&#10;&#10;Description automatically generated"/>
          <p:cNvPicPr/>
          <p:nvPr/>
        </p:nvPicPr>
        <p:blipFill>
          <a:blip r:embed="rId5"/>
          <a:stretch/>
        </p:blipFill>
        <p:spPr>
          <a:xfrm>
            <a:off x="83160" y="1532520"/>
            <a:ext cx="3809520" cy="672840"/>
          </a:xfrm>
          <a:prstGeom prst="rect">
            <a:avLst/>
          </a:prstGeom>
          <a:ln>
            <a:noFill/>
          </a:ln>
        </p:spPr>
      </p:pic>
      <p:sp>
        <p:nvSpPr>
          <p:cNvPr id="162" name="CustomShape 3"/>
          <p:cNvSpPr/>
          <p:nvPr/>
        </p:nvSpPr>
        <p:spPr>
          <a:xfrm>
            <a:off x="3151800" y="1447920"/>
            <a:ext cx="824400" cy="858960"/>
          </a:xfrm>
          <a:prstGeom prst="ellipse">
            <a:avLst/>
          </a:prstGeom>
          <a:noFill/>
          <a:ln w="63360">
            <a:solidFill>
              <a:srgbClr val="ff0000"/>
            </a:solidFill>
            <a:round/>
          </a:ln>
        </p:spPr>
        <p:style>
          <a:lnRef idx="2">
            <a:schemeClr val="accent1">
              <a:shade val="50000"/>
            </a:schemeClr>
          </a:lnRef>
          <a:fillRef idx="1">
            <a:schemeClr val="accent1"/>
          </a:fillRef>
          <a:effectRef idx="0">
            <a:schemeClr val="accent1"/>
          </a:effectRef>
          <a:fontRef idx="minor"/>
        </p:style>
      </p:sp>
      <p:sp>
        <p:nvSpPr>
          <p:cNvPr id="163" name="CustomShape 4"/>
          <p:cNvSpPr/>
          <p:nvPr/>
        </p:nvSpPr>
        <p:spPr>
          <a:xfrm>
            <a:off x="7791120" y="1452240"/>
            <a:ext cx="1333080" cy="822600"/>
          </a:xfrm>
          <a:prstGeom prst="rightArrow">
            <a:avLst>
              <a:gd name="adj1" fmla="val 50000"/>
              <a:gd name="adj2" fmla="val 50000"/>
            </a:avLst>
          </a:prstGeom>
          <a:solidFill>
            <a:srgbClr val="ff6600"/>
          </a:solidFill>
          <a:ln w="3240">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5" name="Picture 9" descr="Screen Shot 2017-09-18 at 08.12.11.png"/>
          <p:cNvPicPr/>
          <p:nvPr/>
        </p:nvPicPr>
        <p:blipFill>
          <a:blip r:embed="rId1"/>
          <a:stretch/>
        </p:blipFill>
        <p:spPr>
          <a:xfrm>
            <a:off x="0" y="0"/>
            <a:ext cx="9143640" cy="1447560"/>
          </a:xfrm>
          <a:prstGeom prst="rect">
            <a:avLst/>
          </a:prstGeom>
          <a:ln>
            <a:noFill/>
          </a:ln>
        </p:spPr>
      </p:pic>
      <p:sp>
        <p:nvSpPr>
          <p:cNvPr id="446" name="CustomShape 1"/>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17 GDPR</a:t>
            </a:r>
            <a:endParaRPr b="0" lang="en-GB" sz="3600" spc="-1" strike="noStrike">
              <a:latin typeface="Arial"/>
            </a:endParaRPr>
          </a:p>
          <a:p>
            <a:pPr algn="ctr">
              <a:lnSpc>
                <a:spcPct val="100000"/>
              </a:lnSpc>
            </a:pPr>
            <a:r>
              <a:rPr b="0" i="1" lang="en-US" sz="3600" spc="-1" strike="noStrike">
                <a:solidFill>
                  <a:srgbClr val="ffffff"/>
                </a:solidFill>
                <a:latin typeface="Calibri"/>
              </a:rPr>
              <a:t>Right to erasure (‘right to be forgotten’)</a:t>
            </a:r>
            <a:endParaRPr b="0" lang="en-GB" sz="3600" spc="-1" strike="noStrike">
              <a:latin typeface="Arial"/>
            </a:endParaRPr>
          </a:p>
        </p:txBody>
      </p:sp>
      <p:sp>
        <p:nvSpPr>
          <p:cNvPr id="447" name="CustomShape 2"/>
          <p:cNvSpPr/>
          <p:nvPr/>
        </p:nvSpPr>
        <p:spPr>
          <a:xfrm>
            <a:off x="3159720" y="6480720"/>
            <a:ext cx="598428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ffffff"/>
                </a:solidFill>
                <a:latin typeface="Calibri"/>
              </a:rPr>
              <a:t>; image: https://ico.org.uk/your-data-matters/your-right-to-get-your-data-deleted/</a:t>
            </a:r>
            <a:endParaRPr b="0" lang="en-GB" sz="1100" spc="-1" strike="noStrike">
              <a:latin typeface="Arial"/>
            </a:endParaRPr>
          </a:p>
        </p:txBody>
      </p:sp>
      <p:pic>
        <p:nvPicPr>
          <p:cNvPr id="448" name="Picture 2" descr="Text, letter&#10;&#10;Description automatically generated"/>
          <p:cNvPicPr/>
          <p:nvPr/>
        </p:nvPicPr>
        <p:blipFill>
          <a:blip r:embed="rId2"/>
          <a:stretch/>
        </p:blipFill>
        <p:spPr>
          <a:xfrm>
            <a:off x="3541680" y="1490760"/>
            <a:ext cx="5517720" cy="4892400"/>
          </a:xfrm>
          <a:prstGeom prst="rect">
            <a:avLst/>
          </a:prstGeom>
          <a:ln>
            <a:noFill/>
          </a:ln>
        </p:spPr>
      </p:pic>
      <p:pic>
        <p:nvPicPr>
          <p:cNvPr id="449" name="Picture 6" descr="Logo&#10;&#10;Description automatically generated"/>
          <p:cNvPicPr/>
          <p:nvPr/>
        </p:nvPicPr>
        <p:blipFill>
          <a:blip r:embed="rId3"/>
          <a:stretch/>
        </p:blipFill>
        <p:spPr>
          <a:xfrm>
            <a:off x="81000" y="1481040"/>
            <a:ext cx="3365280" cy="1472760"/>
          </a:xfrm>
          <a:prstGeom prst="rect">
            <a:avLst/>
          </a:prstGeom>
          <a:ln>
            <a:noFill/>
          </a:ln>
        </p:spPr>
      </p:pic>
      <p:pic>
        <p:nvPicPr>
          <p:cNvPr id="450" name="Picture 8" descr="Text&#10;&#10;Description automatically generated"/>
          <p:cNvPicPr/>
          <p:nvPr/>
        </p:nvPicPr>
        <p:blipFill>
          <a:blip r:embed="rId4"/>
          <a:stretch/>
        </p:blipFill>
        <p:spPr>
          <a:xfrm>
            <a:off x="81000" y="3021840"/>
            <a:ext cx="3365280" cy="2366280"/>
          </a:xfrm>
          <a:prstGeom prst="rect">
            <a:avLst/>
          </a:prstGeom>
          <a:ln>
            <a:noFill/>
          </a:ln>
        </p:spPr>
      </p:pic>
      <p:pic>
        <p:nvPicPr>
          <p:cNvPr id="451" name="Picture 13" descr=""/>
          <p:cNvPicPr/>
          <p:nvPr/>
        </p:nvPicPr>
        <p:blipFill>
          <a:blip r:embed="rId5"/>
          <a:stretch/>
        </p:blipFill>
        <p:spPr>
          <a:xfrm>
            <a:off x="7414560" y="4508280"/>
            <a:ext cx="478080" cy="218160"/>
          </a:xfrm>
          <a:prstGeom prst="rect">
            <a:avLst/>
          </a:prstGeom>
          <a:ln>
            <a:noFill/>
          </a:ln>
        </p:spPr>
      </p:pic>
      <p:pic>
        <p:nvPicPr>
          <p:cNvPr id="452" name="Picture 12" descr=""/>
          <p:cNvPicPr/>
          <p:nvPr/>
        </p:nvPicPr>
        <p:blipFill>
          <a:blip r:embed="rId6"/>
          <a:stretch/>
        </p:blipFill>
        <p:spPr>
          <a:xfrm>
            <a:off x="4537440" y="4508280"/>
            <a:ext cx="3043800" cy="24120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3" name="Picture 9" descr="Screen Shot 2017-09-18 at 08.12.11.png"/>
          <p:cNvPicPr/>
          <p:nvPr/>
        </p:nvPicPr>
        <p:blipFill>
          <a:blip r:embed="rId1"/>
          <a:stretch/>
        </p:blipFill>
        <p:spPr>
          <a:xfrm>
            <a:off x="0" y="0"/>
            <a:ext cx="9143640" cy="1447560"/>
          </a:xfrm>
          <a:prstGeom prst="rect">
            <a:avLst/>
          </a:prstGeom>
          <a:ln>
            <a:noFill/>
          </a:ln>
        </p:spPr>
      </p:pic>
      <p:sp>
        <p:nvSpPr>
          <p:cNvPr id="454" name="CustomShape 1"/>
          <p:cNvSpPr/>
          <p:nvPr/>
        </p:nvSpPr>
        <p:spPr>
          <a:xfrm>
            <a:off x="0" y="115560"/>
            <a:ext cx="914364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ffffff"/>
                </a:solidFill>
                <a:latin typeface="Calibri"/>
              </a:rPr>
              <a:t>Article 17 GDPR</a:t>
            </a:r>
            <a:endParaRPr b="0" lang="en-GB" sz="3600" spc="-1" strike="noStrike">
              <a:latin typeface="Arial"/>
            </a:endParaRPr>
          </a:p>
          <a:p>
            <a:pPr algn="ctr">
              <a:lnSpc>
                <a:spcPct val="100000"/>
              </a:lnSpc>
            </a:pPr>
            <a:r>
              <a:rPr b="0" i="1" lang="en-US" sz="3600" spc="-1" strike="noStrike">
                <a:solidFill>
                  <a:srgbClr val="ffffff"/>
                </a:solidFill>
                <a:latin typeface="Calibri"/>
              </a:rPr>
              <a:t>Right to erasure (‘right to be forgotten’)</a:t>
            </a:r>
            <a:endParaRPr b="0" lang="en-GB" sz="3600" spc="-1" strike="noStrike">
              <a:latin typeface="Arial"/>
            </a:endParaRPr>
          </a:p>
        </p:txBody>
      </p:sp>
      <p:sp>
        <p:nvSpPr>
          <p:cNvPr id="455" name="CustomShape 2"/>
          <p:cNvSpPr/>
          <p:nvPr/>
        </p:nvSpPr>
        <p:spPr>
          <a:xfrm>
            <a:off x="402120" y="1563480"/>
            <a:ext cx="6877800" cy="3930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ea typeface="Calibri"/>
              </a:rPr>
              <a:t>Ego-surf</a:t>
            </a:r>
            <a:r>
              <a:rPr b="0" lang="en-US" sz="3600" spc="-1" strike="noStrike">
                <a:solidFill>
                  <a:srgbClr val="000000"/>
                </a:solidFill>
                <a:latin typeface="Calibri"/>
                <a:ea typeface="Calibri"/>
              </a:rPr>
              <a:t> (vanity search, ego-search, auto-google, self-google):</a:t>
            </a:r>
            <a:endParaRPr b="0" lang="en-GB" sz="3600" spc="-1" strike="noStrike">
              <a:latin typeface="Arial"/>
            </a:endParaRPr>
          </a:p>
          <a:p>
            <a:pPr>
              <a:lnSpc>
                <a:spcPct val="100000"/>
              </a:lnSpc>
            </a:pPr>
            <a:r>
              <a:rPr b="0" lang="en-US" sz="3600" spc="-1" strike="noStrike">
                <a:solidFill>
                  <a:srgbClr val="000000"/>
                </a:solidFill>
                <a:latin typeface="Calibri"/>
                <a:ea typeface="Calibri"/>
              </a:rPr>
              <a:t> </a:t>
            </a:r>
            <a:endParaRPr b="0" lang="en-GB" sz="3600" spc="-1" strike="noStrike">
              <a:latin typeface="Arial"/>
            </a:endParaRPr>
          </a:p>
          <a:p>
            <a:pPr>
              <a:lnSpc>
                <a:spcPct val="100000"/>
              </a:lnSpc>
            </a:pP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search for one’s own name on </a:t>
            </a:r>
            <a:endParaRPr b="0" lang="en-GB" sz="3600" spc="-1" strike="noStrike">
              <a:latin typeface="Arial"/>
            </a:endParaRPr>
          </a:p>
          <a:p>
            <a:pPr>
              <a:lnSpc>
                <a:spcPct val="100000"/>
              </a:lnSpc>
            </a:pPr>
            <a:r>
              <a:rPr b="0" lang="en-US" sz="3600" spc="-1" strike="noStrike">
                <a:solidFill>
                  <a:srgbClr val="000000"/>
                </a:solidFill>
                <a:latin typeface="Calibri"/>
                <a:ea typeface="Calibri"/>
              </a:rPr>
              <a:t>	</a:t>
            </a:r>
            <a:r>
              <a:rPr b="0" lang="en-US" sz="3600" spc="-1" strike="noStrike">
                <a:solidFill>
                  <a:srgbClr val="000000"/>
                </a:solidFill>
                <a:latin typeface="Calibri"/>
                <a:ea typeface="Calibri"/>
              </a:rPr>
              <a:t>a popular search engine. </a:t>
            </a:r>
            <a:endParaRPr b="0" lang="en-GB" sz="3600" spc="-1" strike="noStrike">
              <a:latin typeface="Arial"/>
            </a:endParaRPr>
          </a:p>
        </p:txBody>
      </p:sp>
      <p:pic>
        <p:nvPicPr>
          <p:cNvPr id="456" name="Picture 2" descr="Surfing, Surf, Cartoon, Wood, Water, Sea, Wave, Ocean"/>
          <p:cNvPicPr/>
          <p:nvPr/>
        </p:nvPicPr>
        <p:blipFill>
          <a:blip r:embed="rId2"/>
          <a:stretch/>
        </p:blipFill>
        <p:spPr>
          <a:xfrm>
            <a:off x="4525560" y="3703320"/>
            <a:ext cx="4594680" cy="2756880"/>
          </a:xfrm>
          <a:prstGeom prst="rect">
            <a:avLst/>
          </a:prstGeom>
          <a:ln>
            <a:noFill/>
          </a:ln>
        </p:spPr>
      </p:pic>
      <p:sp>
        <p:nvSpPr>
          <p:cNvPr id="457" name="CustomShape 3"/>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https://pixabay.com/illustrations/surfing-surf-cartoon-wood-water-4617672/</a:t>
            </a:r>
            <a:endParaRPr b="0" lang="en-GB" sz="10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8" name="Picture 9" descr="Screen Shot 2017-09-18 at 08.12.11.png"/>
          <p:cNvPicPr/>
          <p:nvPr/>
        </p:nvPicPr>
        <p:blipFill>
          <a:blip r:embed="rId1"/>
          <a:stretch/>
        </p:blipFill>
        <p:spPr>
          <a:xfrm>
            <a:off x="0" y="0"/>
            <a:ext cx="9143640" cy="1447560"/>
          </a:xfrm>
          <a:prstGeom prst="rect">
            <a:avLst/>
          </a:prstGeom>
          <a:ln>
            <a:noFill/>
          </a:ln>
        </p:spPr>
      </p:pic>
      <p:sp>
        <p:nvSpPr>
          <p:cNvPr id="459" name="CustomShape 1"/>
          <p:cNvSpPr/>
          <p:nvPr/>
        </p:nvSpPr>
        <p:spPr>
          <a:xfrm>
            <a:off x="3162240" y="6496200"/>
            <a:ext cx="5981400" cy="546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http://maxpixel.freegreatpicture.com/static/photo/640/Empty-Old-Leave-Chalk-Board-School-</a:t>
            </a:r>
            <a:endParaRPr b="0" lang="en-GB" sz="1000" spc="-1" strike="noStrike">
              <a:latin typeface="Arial"/>
            </a:endParaRPr>
          </a:p>
          <a:p>
            <a:pPr>
              <a:lnSpc>
                <a:spcPct val="100000"/>
              </a:lnSpc>
            </a:pPr>
            <a:r>
              <a:rPr b="0" lang="en-US" sz="1000" spc="-1" strike="noStrike">
                <a:solidFill>
                  <a:srgbClr val="ffffff"/>
                </a:solidFill>
                <a:latin typeface="Calibri"/>
              </a:rPr>
              <a:t>              </a:t>
            </a:r>
            <a:r>
              <a:rPr b="0" lang="en-US" sz="1000" spc="-1" strike="noStrike">
                <a:solidFill>
                  <a:srgbClr val="ffffff"/>
                </a:solidFill>
                <a:latin typeface="Calibri"/>
              </a:rPr>
              <a:t>Blackboard-73496.png</a:t>
            </a:r>
            <a:endParaRPr b="0" lang="en-GB" sz="1000" spc="-1" strike="noStrike">
              <a:latin typeface="Arial"/>
            </a:endParaRPr>
          </a:p>
        </p:txBody>
      </p:sp>
      <p:sp>
        <p:nvSpPr>
          <p:cNvPr id="460" name="CustomShape 2"/>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Any Questions?</a:t>
            </a:r>
            <a:endParaRPr b="0" lang="en-GB" sz="3600" spc="-1" strike="noStrike">
              <a:latin typeface="Arial"/>
            </a:endParaRPr>
          </a:p>
        </p:txBody>
      </p:sp>
      <p:pic>
        <p:nvPicPr>
          <p:cNvPr id="461" name="Picture 10" descr=""/>
          <p:cNvPicPr/>
          <p:nvPr/>
        </p:nvPicPr>
        <p:blipFill>
          <a:blip r:embed="rId2"/>
          <a:stretch/>
        </p:blipFill>
        <p:spPr>
          <a:xfrm>
            <a:off x="0" y="1434960"/>
            <a:ext cx="9143640" cy="5067000"/>
          </a:xfrm>
          <a:prstGeom prst="rect">
            <a:avLst/>
          </a:prstGeom>
          <a:ln>
            <a:noFill/>
          </a:ln>
        </p:spPr>
      </p:pic>
      <p:pic>
        <p:nvPicPr>
          <p:cNvPr id="462" name="Picture 7" descr="Screen Shot 2017-09-18 at 15.35.26.png"/>
          <p:cNvPicPr/>
          <p:nvPr/>
        </p:nvPicPr>
        <p:blipFill>
          <a:blip r:embed="rId3"/>
          <a:stretch/>
        </p:blipFill>
        <p:spPr>
          <a:xfrm>
            <a:off x="1162080" y="2692440"/>
            <a:ext cx="6667200" cy="264132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 name="Picture 2" descr="Small Stay Safe sign on a table or floor urging people to take care during the Covid-19 pandemic"/>
          <p:cNvPicPr/>
          <p:nvPr/>
        </p:nvPicPr>
        <p:blipFill>
          <a:blip r:embed="rId1"/>
          <a:stretch/>
        </p:blipFill>
        <p:spPr>
          <a:xfrm>
            <a:off x="0" y="851040"/>
            <a:ext cx="9143640" cy="5628960"/>
          </a:xfrm>
          <a:prstGeom prst="rect">
            <a:avLst/>
          </a:prstGeom>
          <a:ln>
            <a:noFill/>
          </a:ln>
        </p:spPr>
      </p:pic>
      <p:pic>
        <p:nvPicPr>
          <p:cNvPr id="464" name="Picture 9" descr="Screen Shot 2017-09-18 at 08.12.11.png"/>
          <p:cNvPicPr/>
          <p:nvPr/>
        </p:nvPicPr>
        <p:blipFill>
          <a:blip r:embed="rId2"/>
          <a:stretch/>
        </p:blipFill>
        <p:spPr>
          <a:xfrm>
            <a:off x="0" y="0"/>
            <a:ext cx="9143640" cy="1447560"/>
          </a:xfrm>
          <a:prstGeom prst="rect">
            <a:avLst/>
          </a:prstGeom>
          <a:ln>
            <a:noFill/>
          </a:ln>
        </p:spPr>
      </p:pic>
      <p:sp>
        <p:nvSpPr>
          <p:cNvPr id="465" name="CustomShape 1"/>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https://www.freeimageslive.co.uk/free_stock_image/stay-safe-jpg</a:t>
            </a:r>
            <a:endParaRPr b="0" lang="en-GB" sz="10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828720" y="3715200"/>
            <a:ext cx="7500600" cy="554400"/>
          </a:xfrm>
          <a:prstGeom prst="rect">
            <a:avLst/>
          </a:prstGeom>
          <a:noFill/>
          <a:ln>
            <a:noFill/>
          </a:ln>
        </p:spPr>
        <p:txBody>
          <a:bodyPr lIns="0" rIns="0" tIns="0" bIns="0" anchor="b">
            <a:noAutofit/>
          </a:bodyPr>
          <a:p>
            <a:pPr>
              <a:lnSpc>
                <a:spcPct val="100000"/>
              </a:lnSpc>
            </a:pPr>
            <a:r>
              <a:rPr b="1" lang="en-GB" sz="4200" spc="-1" strike="noStrike">
                <a:solidFill>
                  <a:srgbClr val="ffffff"/>
                </a:solidFill>
                <a:latin typeface="Calibri"/>
              </a:rPr>
              <a:t>Thank You</a:t>
            </a:r>
            <a:endParaRPr b="0" lang="en-US" sz="4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Picture 9" descr="Screen Shot 2017-09-18 at 08.12.11.png"/>
          <p:cNvPicPr/>
          <p:nvPr/>
        </p:nvPicPr>
        <p:blipFill>
          <a:blip r:embed="rId1"/>
          <a:stretch/>
        </p:blipFill>
        <p:spPr>
          <a:xfrm>
            <a:off x="0" y="0"/>
            <a:ext cx="9143640" cy="1447560"/>
          </a:xfrm>
          <a:prstGeom prst="rect">
            <a:avLst/>
          </a:prstGeom>
          <a:ln>
            <a:noFill/>
          </a:ln>
        </p:spPr>
      </p:pic>
      <p:sp>
        <p:nvSpPr>
          <p:cNvPr id="165"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Tracker App</a:t>
            </a:r>
            <a:endParaRPr b="0" lang="en-GB" sz="3600" spc="-1" strike="noStrike">
              <a:latin typeface="Arial"/>
            </a:endParaRPr>
          </a:p>
        </p:txBody>
      </p:sp>
      <p:sp>
        <p:nvSpPr>
          <p:cNvPr id="166"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https://covidtracker.gov.ie/</a:t>
            </a:r>
            <a:endParaRPr b="0" lang="en-GB" sz="1000" spc="-1" strike="noStrike">
              <a:latin typeface="Arial"/>
            </a:endParaRPr>
          </a:p>
        </p:txBody>
      </p:sp>
      <p:pic>
        <p:nvPicPr>
          <p:cNvPr id="167" name="Picture 7" descr="Graphical user interface, application, website&#10;&#10;Description automatically generated"/>
          <p:cNvPicPr/>
          <p:nvPr/>
        </p:nvPicPr>
        <p:blipFill>
          <a:blip r:embed="rId2"/>
          <a:stretch/>
        </p:blipFill>
        <p:spPr>
          <a:xfrm>
            <a:off x="0" y="1447920"/>
            <a:ext cx="9143640" cy="50479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Picture 9" descr="Screen Shot 2017-09-18 at 08.12.11.png"/>
          <p:cNvPicPr/>
          <p:nvPr/>
        </p:nvPicPr>
        <p:blipFill>
          <a:blip r:embed="rId1"/>
          <a:stretch/>
        </p:blipFill>
        <p:spPr>
          <a:xfrm>
            <a:off x="0" y="0"/>
            <a:ext cx="9143640" cy="1447560"/>
          </a:xfrm>
          <a:prstGeom prst="rect">
            <a:avLst/>
          </a:prstGeom>
          <a:ln>
            <a:noFill/>
          </a:ln>
        </p:spPr>
      </p:pic>
      <p:sp>
        <p:nvSpPr>
          <p:cNvPr id="169"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Health records</a:t>
            </a:r>
            <a:endParaRPr b="0" lang="en-GB" sz="3600" spc="-1" strike="noStrike">
              <a:latin typeface="Arial"/>
            </a:endParaRPr>
          </a:p>
        </p:txBody>
      </p:sp>
      <p:sp>
        <p:nvSpPr>
          <p:cNvPr id="170" name="CustomShape 2"/>
          <p:cNvSpPr/>
          <p:nvPr/>
        </p:nvSpPr>
        <p:spPr>
          <a:xfrm>
            <a:off x="3162240" y="6496200"/>
            <a:ext cx="598140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via https://op.europa.eu/en/web/general-publications/maps</a:t>
            </a:r>
            <a:endParaRPr b="0" lang="en-GB" sz="1000" spc="-1" strike="noStrike">
              <a:latin typeface="Arial"/>
            </a:endParaRPr>
          </a:p>
        </p:txBody>
      </p:sp>
      <p:pic>
        <p:nvPicPr>
          <p:cNvPr id="171" name="Picture 4" descr="Map&#10;&#10;Description automatically generated"/>
          <p:cNvPicPr/>
          <p:nvPr/>
        </p:nvPicPr>
        <p:blipFill>
          <a:blip r:embed="rId2"/>
          <a:stretch/>
        </p:blipFill>
        <p:spPr>
          <a:xfrm>
            <a:off x="2371680" y="1445040"/>
            <a:ext cx="4587480" cy="50504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Picture 4" descr="A screenshot of a cell phone&#10;&#10;Description automatically generated"/>
          <p:cNvPicPr/>
          <p:nvPr/>
        </p:nvPicPr>
        <p:blipFill>
          <a:blip r:embed="rId1"/>
          <a:stretch/>
        </p:blipFill>
        <p:spPr>
          <a:xfrm>
            <a:off x="1704600" y="3149640"/>
            <a:ext cx="7439040" cy="3346200"/>
          </a:xfrm>
          <a:prstGeom prst="rect">
            <a:avLst/>
          </a:prstGeom>
          <a:ln>
            <a:noFill/>
          </a:ln>
        </p:spPr>
      </p:pic>
      <p:pic>
        <p:nvPicPr>
          <p:cNvPr id="173" name="Picture 9" descr="Screen Shot 2017-09-18 at 08.12.11.png"/>
          <p:cNvPicPr/>
          <p:nvPr/>
        </p:nvPicPr>
        <p:blipFill>
          <a:blip r:embed="rId2"/>
          <a:stretch/>
        </p:blipFill>
        <p:spPr>
          <a:xfrm>
            <a:off x="0" y="0"/>
            <a:ext cx="9143640" cy="1447560"/>
          </a:xfrm>
          <a:prstGeom prst="rect">
            <a:avLst/>
          </a:prstGeom>
          <a:ln>
            <a:noFill/>
          </a:ln>
        </p:spPr>
      </p:pic>
      <p:sp>
        <p:nvSpPr>
          <p:cNvPr id="174" name="CustomShape 1"/>
          <p:cNvSpPr/>
          <p:nvPr/>
        </p:nvSpPr>
        <p:spPr>
          <a:xfrm>
            <a:off x="0" y="431640"/>
            <a:ext cx="9143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Calibri"/>
              </a:rPr>
              <a:t>Working/studying from home</a:t>
            </a:r>
            <a:endParaRPr b="0" lang="en-GB" sz="3600" spc="-1" strike="noStrike">
              <a:latin typeface="Arial"/>
            </a:endParaRPr>
          </a:p>
        </p:txBody>
      </p:sp>
      <p:sp>
        <p:nvSpPr>
          <p:cNvPr id="175" name="CustomShape 2"/>
          <p:cNvSpPr/>
          <p:nvPr/>
        </p:nvSpPr>
        <p:spPr>
          <a:xfrm>
            <a:off x="3162240" y="6496200"/>
            <a:ext cx="598140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ffffff"/>
                </a:solidFill>
                <a:latin typeface="Calibri"/>
              </a:rPr>
              <a:t>; image: https://www.dataprotection.ie/sites/default/files/uploads/2020-03/Guide%20for%20Individuals%20Working%20Remotely_0.pdf</a:t>
            </a:r>
            <a:endParaRPr b="0" lang="en-GB" sz="1000" spc="-1" strike="noStrike">
              <a:latin typeface="Arial"/>
            </a:endParaRPr>
          </a:p>
        </p:txBody>
      </p:sp>
      <p:pic>
        <p:nvPicPr>
          <p:cNvPr id="176" name="Picture 2" descr="A close up of a green screen&#10;&#10;Description automatically generated"/>
          <p:cNvPicPr/>
          <p:nvPr/>
        </p:nvPicPr>
        <p:blipFill>
          <a:blip r:embed="rId3"/>
          <a:stretch/>
        </p:blipFill>
        <p:spPr>
          <a:xfrm>
            <a:off x="0" y="1447920"/>
            <a:ext cx="1987200" cy="28087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9638</TotalTime>
  <Application>LibreOffice/6.4.6.2$Linux_X86_64 LibreOffice_project/40$Build-2</Application>
  <Words>2418</Words>
  <Paragraphs>225</Paragraphs>
  <Company>Microsoft</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2013-07-29T09:34:50Z</dcterms:created>
  <dc:creator>dtpgraphics</dc:creator>
  <dc:description/>
  <dc:language>en-GB</dc:language>
  <cp:lastModifiedBy>Eoin O'Dell</cp:lastModifiedBy>
  <cp:lastPrinted>2014-12-16T10:33:11Z</cp:lastPrinted>
  <dcterms:modified xsi:type="dcterms:W3CDTF">2020-10-13T08:48:56Z</dcterms:modified>
  <cp:revision>344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Microsoft</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64</vt:i4>
  </property>
</Properties>
</file>